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2.jpg" ContentType="image/png"/>
  <Override PartName="/ppt/media/image23.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 id="2147483678" r:id="rId2"/>
    <p:sldMasterId id="2147483690" r:id="rId3"/>
    <p:sldMasterId id="2147483715" r:id="rId4"/>
    <p:sldMasterId id="2147483727" r:id="rId5"/>
  </p:sldMasterIdLst>
  <p:notesMasterIdLst>
    <p:notesMasterId r:id="rId33"/>
  </p:notesMasterIdLst>
  <p:handoutMasterIdLst>
    <p:handoutMasterId r:id="rId34"/>
  </p:handoutMasterIdLst>
  <p:sldIdLst>
    <p:sldId id="294" r:id="rId6"/>
    <p:sldId id="295" r:id="rId7"/>
    <p:sldId id="274" r:id="rId8"/>
    <p:sldId id="386" r:id="rId9"/>
    <p:sldId id="380" r:id="rId10"/>
    <p:sldId id="388" r:id="rId11"/>
    <p:sldId id="387" r:id="rId12"/>
    <p:sldId id="318" r:id="rId13"/>
    <p:sldId id="327" r:id="rId14"/>
    <p:sldId id="330" r:id="rId15"/>
    <p:sldId id="328" r:id="rId16"/>
    <p:sldId id="390" r:id="rId17"/>
    <p:sldId id="389" r:id="rId18"/>
    <p:sldId id="391" r:id="rId19"/>
    <p:sldId id="282" r:id="rId20"/>
    <p:sldId id="262" r:id="rId21"/>
    <p:sldId id="347" r:id="rId22"/>
    <p:sldId id="348" r:id="rId23"/>
    <p:sldId id="359" r:id="rId24"/>
    <p:sldId id="393" r:id="rId25"/>
    <p:sldId id="368" r:id="rId26"/>
    <p:sldId id="366" r:id="rId27"/>
    <p:sldId id="378" r:id="rId28"/>
    <p:sldId id="360" r:id="rId29"/>
    <p:sldId id="285" r:id="rId30"/>
    <p:sldId id="377" r:id="rId31"/>
    <p:sldId id="284" r:id="rId32"/>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DED066"/>
    <a:srgbClr val="566A71"/>
    <a:srgbClr val="2C5276"/>
    <a:srgbClr val="FFFFFF"/>
    <a:srgbClr val="394A51"/>
    <a:srgbClr val="7A859D"/>
    <a:srgbClr val="0698AA"/>
    <a:srgbClr val="139DAE"/>
    <a:srgbClr val="355F8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2" autoAdjust="0"/>
    <p:restoredTop sz="83895" autoAdjust="0"/>
  </p:normalViewPr>
  <p:slideViewPr>
    <p:cSldViewPr snapToGrid="0" showGuides="1">
      <p:cViewPr varScale="1">
        <p:scale>
          <a:sx n="72" d="100"/>
          <a:sy n="72" d="100"/>
        </p:scale>
        <p:origin x="1003" y="86"/>
      </p:cViewPr>
      <p:guideLst>
        <p:guide orient="horz" pos="2184"/>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gs" Target="tags/tag1.xml"/><Relationship Id="rId8" Type="http://schemas.openxmlformats.org/officeDocument/2006/relationships/slide" Target="slides/slide3.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8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8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D87D-4E31-9E48-7053D21D5673}"/>
              </c:ext>
            </c:extLst>
          </c:dPt>
          <c:dPt>
            <c:idx val="1"/>
            <c:bubble3D val="0"/>
            <c:spPr>
              <a:solidFill>
                <a:schemeClr val="accent2"/>
              </a:solidFill>
              <a:ln w="19050">
                <a:noFill/>
              </a:ln>
              <a:effectLst/>
            </c:spPr>
            <c:extLst>
              <c:ext xmlns:c16="http://schemas.microsoft.com/office/drawing/2014/chart" uri="{C3380CC4-5D6E-409C-BE32-E72D297353CC}">
                <c16:uniqueId val="{00000003-D87D-4E31-9E48-7053D21D5673}"/>
              </c:ext>
            </c:extLst>
          </c:dPt>
          <c:dPt>
            <c:idx val="2"/>
            <c:bubble3D val="0"/>
            <c:spPr>
              <a:solidFill>
                <a:schemeClr val="accent2">
                  <a:lumMod val="60000"/>
                  <a:lumOff val="40000"/>
                </a:schemeClr>
              </a:solidFill>
              <a:ln w="19050">
                <a:noFill/>
              </a:ln>
              <a:effectLst/>
            </c:spPr>
            <c:extLst>
              <c:ext xmlns:c16="http://schemas.microsoft.com/office/drawing/2014/chart" uri="{C3380CC4-5D6E-409C-BE32-E72D297353CC}">
                <c16:uniqueId val="{00000005-D87D-4E31-9E48-7053D21D5673}"/>
              </c:ext>
            </c:extLst>
          </c:dPt>
          <c:val>
            <c:numRef>
              <c:f>[Book1]Sheet1!$D$3:$D$5</c:f>
              <c:numCache>
                <c:formatCode>0%</c:formatCode>
                <c:ptCount val="3"/>
                <c:pt idx="0">
                  <c:v>0.5</c:v>
                </c:pt>
                <c:pt idx="1">
                  <c:v>0</c:v>
                </c:pt>
                <c:pt idx="2">
                  <c:v>0.5</c:v>
                </c:pt>
              </c:numCache>
            </c:numRef>
          </c:val>
          <c:extLst>
            <c:ext xmlns:c16="http://schemas.microsoft.com/office/drawing/2014/chart" uri="{C3380CC4-5D6E-409C-BE32-E72D297353CC}">
              <c16:uniqueId val="{00000006-D87D-4E31-9E48-7053D21D5673}"/>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3">
                  <a:lumMod val="75000"/>
                </a:schemeClr>
              </a:solidFill>
              <a:ln w="19050">
                <a:noFill/>
              </a:ln>
              <a:effectLst/>
            </c:spPr>
            <c:extLst>
              <c:ext xmlns:c16="http://schemas.microsoft.com/office/drawing/2014/chart" uri="{C3380CC4-5D6E-409C-BE32-E72D297353CC}">
                <c16:uniqueId val="{00000001-CB21-48B3-BACF-1713BC14373A}"/>
              </c:ext>
            </c:extLst>
          </c:dPt>
          <c:dPt>
            <c:idx val="1"/>
            <c:bubble3D val="0"/>
            <c:spPr>
              <a:solidFill>
                <a:schemeClr val="accent2"/>
              </a:solidFill>
              <a:ln w="19050">
                <a:noFill/>
              </a:ln>
              <a:effectLst/>
            </c:spPr>
            <c:extLst>
              <c:ext xmlns:c16="http://schemas.microsoft.com/office/drawing/2014/chart" uri="{C3380CC4-5D6E-409C-BE32-E72D297353CC}">
                <c16:uniqueId val="{00000003-CB21-48B3-BACF-1713BC14373A}"/>
              </c:ext>
            </c:extLst>
          </c:dPt>
          <c:dPt>
            <c:idx val="2"/>
            <c:bubble3D val="0"/>
            <c:spPr>
              <a:solidFill>
                <a:schemeClr val="accent3">
                  <a:lumMod val="60000"/>
                  <a:lumOff val="40000"/>
                </a:schemeClr>
              </a:solidFill>
              <a:ln w="19050">
                <a:noFill/>
              </a:ln>
              <a:effectLst/>
            </c:spPr>
            <c:extLst>
              <c:ext xmlns:c16="http://schemas.microsoft.com/office/drawing/2014/chart" uri="{C3380CC4-5D6E-409C-BE32-E72D297353CC}">
                <c16:uniqueId val="{00000005-CB21-48B3-BACF-1713BC14373A}"/>
              </c:ext>
            </c:extLst>
          </c:dPt>
          <c:val>
            <c:numRef>
              <c:f>[Book1]Sheet1!$D$3:$D$5</c:f>
              <c:numCache>
                <c:formatCode>0%</c:formatCode>
                <c:ptCount val="3"/>
                <c:pt idx="0">
                  <c:v>0.4</c:v>
                </c:pt>
                <c:pt idx="1">
                  <c:v>0</c:v>
                </c:pt>
                <c:pt idx="2">
                  <c:v>0.5</c:v>
                </c:pt>
              </c:numCache>
            </c:numRef>
          </c:val>
          <c:extLst>
            <c:ext xmlns:c16="http://schemas.microsoft.com/office/drawing/2014/chart" uri="{C3380CC4-5D6E-409C-BE32-E72D297353CC}">
              <c16:uniqueId val="{00000006-CB21-48B3-BACF-1713BC14373A}"/>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accent5">
                <a:lumMod val="75000"/>
              </a:schemeClr>
            </a:solidFill>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7451-4E4B-BEA4-40091E0E4E45}"/>
              </c:ext>
            </c:extLst>
          </c:dPt>
          <c:dPt>
            <c:idx val="1"/>
            <c:bubble3D val="0"/>
            <c:spPr>
              <a:solidFill>
                <a:schemeClr val="accent5">
                  <a:lumMod val="75000"/>
                </a:schemeClr>
              </a:solidFill>
              <a:ln w="19050">
                <a:noFill/>
              </a:ln>
              <a:effectLst/>
            </c:spPr>
            <c:extLst>
              <c:ext xmlns:c16="http://schemas.microsoft.com/office/drawing/2014/chart" uri="{C3380CC4-5D6E-409C-BE32-E72D297353CC}">
                <c16:uniqueId val="{00000003-7451-4E4B-BEA4-40091E0E4E45}"/>
              </c:ext>
            </c:extLst>
          </c:dPt>
          <c:dPt>
            <c:idx val="2"/>
            <c:bubble3D val="0"/>
            <c:spPr>
              <a:solidFill>
                <a:schemeClr val="accent1">
                  <a:lumMod val="60000"/>
                  <a:lumOff val="40000"/>
                </a:schemeClr>
              </a:solidFill>
              <a:ln w="19050">
                <a:noFill/>
              </a:ln>
              <a:effectLst/>
            </c:spPr>
            <c:extLst>
              <c:ext xmlns:c16="http://schemas.microsoft.com/office/drawing/2014/chart" uri="{C3380CC4-5D6E-409C-BE32-E72D297353CC}">
                <c16:uniqueId val="{00000005-7451-4E4B-BEA4-40091E0E4E45}"/>
              </c:ext>
            </c:extLst>
          </c:dPt>
          <c:val>
            <c:numRef>
              <c:f>[Book1]Sheet1!$D$3:$D$5</c:f>
              <c:numCache>
                <c:formatCode>0%</c:formatCode>
                <c:ptCount val="3"/>
                <c:pt idx="0">
                  <c:v>0.1</c:v>
                </c:pt>
                <c:pt idx="1">
                  <c:v>0</c:v>
                </c:pt>
                <c:pt idx="2">
                  <c:v>0.5</c:v>
                </c:pt>
              </c:numCache>
            </c:numRef>
          </c:val>
          <c:extLst>
            <c:ext xmlns:c16="http://schemas.microsoft.com/office/drawing/2014/chart" uri="{C3380CC4-5D6E-409C-BE32-E72D297353CC}">
              <c16:uniqueId val="{00000006-7451-4E4B-BEA4-40091E0E4E45}"/>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12572B-F973-4732-A453-119EA490170A}" type="datetimeFigureOut">
              <a:rPr lang="en-GB" smtClean="0"/>
              <a:t>21/12/2021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3C12-F094-4EDD-ABDC-7BADBDED5742}" type="slidenum">
              <a:rPr lang="en-GB" smtClean="0"/>
              <a:t>‹#›</a:t>
            </a:fld>
            <a:endParaRPr lang="en-GB"/>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927E5-BED3-44D0-9ADF-FA873E1D6DAF}" type="datetimeFigureOut">
              <a:rPr lang="en-GB" smtClean="0"/>
              <a:t>21/12/2021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4DA73-AE27-4433-BD53-3E1DB61918F0}" type="slidenum">
              <a:rPr lang="en-GB" smtClean="0"/>
              <a:t>‹#›</a:t>
            </a:fld>
            <a:endParaRPr lang="en-GB"/>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24DA73-AE27-4433-BD53-3E1DB61918F0}" type="slidenum">
              <a:rPr lang="en-GB" smtClean="0"/>
              <a:t>2</a:t>
            </a:fld>
            <a:endParaRPr lang="en-GB"/>
          </a:p>
        </p:txBody>
      </p:sp>
    </p:spTree>
    <p:extLst>
      <p:ext uri="{BB962C8B-B14F-4D97-AF65-F5344CB8AC3E}">
        <p14:creationId xmlns:p14="http://schemas.microsoft.com/office/powerpoint/2010/main" val="391574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xây dựng mô hình này, chúng tôi sẽ sử dụng tập dữ liệu mặt người khi đeo khẩu trang. Có hơn 3400 hình ảnh với khoảng 1700 hình ảnh có người đeo khẩu trang và 1700 hình ảnh mặt người không đeo khẩu trang.</a:t>
            </a:r>
            <a:endParaRPr lang="en-VN" dirty="0"/>
          </a:p>
        </p:txBody>
      </p:sp>
    </p:spTree>
    <p:extLst>
      <p:ext uri="{BB962C8B-B14F-4D97-AF65-F5344CB8AC3E}">
        <p14:creationId xmlns:p14="http://schemas.microsoft.com/office/powerpoint/2010/main" val="278969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Nó như là một phần thu nhỏ </a:t>
            </a:r>
            <a:r>
              <a:rPr lang="vi-VN" sz="1200" b="1" i="0" kern="1200" dirty="0">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thương hiệu, nên không chỉ cần trông thật hấp dẫn và khác biệt, mà còn phải sáng tạo để có thể truyền tải những thông điệp thiết yếu về ứng dụng </a:t>
            </a:r>
            <a:r>
              <a:rPr lang="vi-VN" sz="1200" b="1" i="0" kern="1200" dirty="0">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bạn</a:t>
            </a:r>
            <a:endParaRPr lang="en-VN" dirty="0"/>
          </a:p>
        </p:txBody>
      </p:sp>
      <p:sp>
        <p:nvSpPr>
          <p:cNvPr id="4" name="Slide Number Placeholder 3"/>
          <p:cNvSpPr>
            <a:spLocks noGrp="1"/>
          </p:cNvSpPr>
          <p:nvPr>
            <p:ph type="sldNum" sz="quarter" idx="5"/>
          </p:nvPr>
        </p:nvSpPr>
        <p:spPr/>
        <p:txBody>
          <a:bodyPr/>
          <a:lstStyle/>
          <a:p>
            <a:fld id="{7324DA73-AE27-4433-BD53-3E1DB61918F0}" type="slidenum">
              <a:rPr lang="en-GB" smtClean="0"/>
              <a:t>16</a:t>
            </a:fld>
            <a:endParaRPr lang="en-GB"/>
          </a:p>
        </p:txBody>
      </p:sp>
    </p:spTree>
    <p:extLst>
      <p:ext uri="{BB962C8B-B14F-4D97-AF65-F5344CB8AC3E}">
        <p14:creationId xmlns:p14="http://schemas.microsoft.com/office/powerpoint/2010/main" val="2749697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3140288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CB63-2063-4AC8-8BD0-C270DC45B8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201FD9-3D94-452D-906D-6C4B830A7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902724A-94E3-4F84-842E-F2F8E21F480F}"/>
              </a:ext>
            </a:extLst>
          </p:cNvPr>
          <p:cNvSpPr>
            <a:spLocks noGrp="1"/>
          </p:cNvSpPr>
          <p:nvPr>
            <p:ph type="dt" sz="half" idx="10"/>
          </p:nvPr>
        </p:nvSpPr>
        <p:spPr/>
        <p:txBody>
          <a:bodyPr/>
          <a:lstStyle/>
          <a:p>
            <a:fld id="{D265D4AD-A870-4124-A5B9-C20B85AE7BC9}" type="datetimeFigureOut">
              <a:rPr lang="en-US" smtClean="0"/>
              <a:t>21/12/2021</a:t>
            </a:fld>
            <a:endParaRPr lang="en-US"/>
          </a:p>
        </p:txBody>
      </p:sp>
      <p:sp>
        <p:nvSpPr>
          <p:cNvPr id="5" name="Footer Placeholder 4">
            <a:extLst>
              <a:ext uri="{FF2B5EF4-FFF2-40B4-BE49-F238E27FC236}">
                <a16:creationId xmlns:a16="http://schemas.microsoft.com/office/drawing/2014/main" id="{7D9639F2-EBBF-46AF-9B5C-5FA809F06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A2A8B-9192-46D0-9DDE-DC9996834A3D}"/>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784238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8B81-851E-4A21-8C01-E91F80E7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2C433-BF9C-4AC4-9620-54ACD23385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29AA94-6AAE-47D2-B3FE-787DC0C430F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C2702-8D7E-4996-80EF-CFCA9A2092A5}"/>
              </a:ext>
            </a:extLst>
          </p:cNvPr>
          <p:cNvSpPr>
            <a:spLocks noGrp="1"/>
          </p:cNvSpPr>
          <p:nvPr>
            <p:ph type="dt" sz="half" idx="10"/>
          </p:nvPr>
        </p:nvSpPr>
        <p:spPr/>
        <p:txBody>
          <a:bodyPr/>
          <a:lstStyle/>
          <a:p>
            <a:fld id="{D265D4AD-A870-4124-A5B9-C20B85AE7BC9}" type="datetimeFigureOut">
              <a:rPr lang="en-US" smtClean="0"/>
              <a:t>21/12/2021</a:t>
            </a:fld>
            <a:endParaRPr lang="en-US"/>
          </a:p>
        </p:txBody>
      </p:sp>
      <p:sp>
        <p:nvSpPr>
          <p:cNvPr id="6" name="Footer Placeholder 5">
            <a:extLst>
              <a:ext uri="{FF2B5EF4-FFF2-40B4-BE49-F238E27FC236}">
                <a16:creationId xmlns:a16="http://schemas.microsoft.com/office/drawing/2014/main" id="{E46F046D-B0D5-412A-BB84-B4BF1A7BE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C3CC1-0833-4F37-BEF8-006A0B2797A0}"/>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3008651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961F-44A3-4B59-869F-26C55EBB8C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81213F-6C82-404F-AB4F-E6A74368C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10CC01-0B4E-4EFA-826D-54FFAB61B4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A1A44D-C32C-4983-8B2C-00B58AFAA1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891637-1893-408D-8FAE-00BAE68039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B9A72-CF29-4250-BFE4-71A840E47A0C}"/>
              </a:ext>
            </a:extLst>
          </p:cNvPr>
          <p:cNvSpPr>
            <a:spLocks noGrp="1"/>
          </p:cNvSpPr>
          <p:nvPr>
            <p:ph type="dt" sz="half" idx="10"/>
          </p:nvPr>
        </p:nvSpPr>
        <p:spPr/>
        <p:txBody>
          <a:bodyPr/>
          <a:lstStyle/>
          <a:p>
            <a:fld id="{D265D4AD-A870-4124-A5B9-C20B85AE7BC9}" type="datetimeFigureOut">
              <a:rPr lang="en-US" smtClean="0"/>
              <a:t>21/12/2021</a:t>
            </a:fld>
            <a:endParaRPr lang="en-US"/>
          </a:p>
        </p:txBody>
      </p:sp>
      <p:sp>
        <p:nvSpPr>
          <p:cNvPr id="8" name="Footer Placeholder 7">
            <a:extLst>
              <a:ext uri="{FF2B5EF4-FFF2-40B4-BE49-F238E27FC236}">
                <a16:creationId xmlns:a16="http://schemas.microsoft.com/office/drawing/2014/main" id="{798DB5E9-7CA3-4634-B197-C9A348011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BE162A-7D05-4686-A7A4-3D944817C8EC}"/>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35916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B4AAB-5364-4C79-8D9B-21C7B9DB59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97319B-03D0-458E-83B4-FEE03143EC13}"/>
              </a:ext>
            </a:extLst>
          </p:cNvPr>
          <p:cNvSpPr>
            <a:spLocks noGrp="1"/>
          </p:cNvSpPr>
          <p:nvPr>
            <p:ph type="dt" sz="half" idx="10"/>
          </p:nvPr>
        </p:nvSpPr>
        <p:spPr/>
        <p:txBody>
          <a:bodyPr/>
          <a:lstStyle/>
          <a:p>
            <a:fld id="{D265D4AD-A870-4124-A5B9-C20B85AE7BC9}" type="datetimeFigureOut">
              <a:rPr lang="en-US" smtClean="0"/>
              <a:t>21/12/2021</a:t>
            </a:fld>
            <a:endParaRPr lang="en-US"/>
          </a:p>
        </p:txBody>
      </p:sp>
      <p:sp>
        <p:nvSpPr>
          <p:cNvPr id="4" name="Footer Placeholder 3">
            <a:extLst>
              <a:ext uri="{FF2B5EF4-FFF2-40B4-BE49-F238E27FC236}">
                <a16:creationId xmlns:a16="http://schemas.microsoft.com/office/drawing/2014/main" id="{D085831D-DA04-4B43-ACD8-D61CE2563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273F14-93B8-498B-93F8-D27AEA7ED724}"/>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95585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3B482A-55A9-4539-9FA9-35426A9127FC}"/>
              </a:ext>
            </a:extLst>
          </p:cNvPr>
          <p:cNvSpPr>
            <a:spLocks noGrp="1"/>
          </p:cNvSpPr>
          <p:nvPr>
            <p:ph type="dt" sz="half" idx="10"/>
          </p:nvPr>
        </p:nvSpPr>
        <p:spPr/>
        <p:txBody>
          <a:bodyPr/>
          <a:lstStyle/>
          <a:p>
            <a:fld id="{D265D4AD-A870-4124-A5B9-C20B85AE7BC9}" type="datetimeFigureOut">
              <a:rPr lang="en-US" smtClean="0"/>
              <a:t>21/12/2021</a:t>
            </a:fld>
            <a:endParaRPr lang="en-US"/>
          </a:p>
        </p:txBody>
      </p:sp>
      <p:sp>
        <p:nvSpPr>
          <p:cNvPr id="3" name="Footer Placeholder 2">
            <a:extLst>
              <a:ext uri="{FF2B5EF4-FFF2-40B4-BE49-F238E27FC236}">
                <a16:creationId xmlns:a16="http://schemas.microsoft.com/office/drawing/2014/main" id="{AF63B274-BDF0-40BE-99A5-A076BD3D6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0D4423-7C6F-4DBB-85A4-8FC4D76F5764}"/>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4278990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B41D-472F-4BFB-9F78-2651BB4DB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F01FDA-6F74-45AA-8027-D56B046C37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01B1D2-8DD2-4422-994C-A7211E557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ED5A0C-133B-4D1B-BEE2-4268139E46B7}"/>
              </a:ext>
            </a:extLst>
          </p:cNvPr>
          <p:cNvSpPr>
            <a:spLocks noGrp="1"/>
          </p:cNvSpPr>
          <p:nvPr>
            <p:ph type="dt" sz="half" idx="10"/>
          </p:nvPr>
        </p:nvSpPr>
        <p:spPr/>
        <p:txBody>
          <a:bodyPr/>
          <a:lstStyle/>
          <a:p>
            <a:fld id="{D265D4AD-A870-4124-A5B9-C20B85AE7BC9}" type="datetimeFigureOut">
              <a:rPr lang="en-US" smtClean="0"/>
              <a:t>21/12/2021</a:t>
            </a:fld>
            <a:endParaRPr lang="en-US"/>
          </a:p>
        </p:txBody>
      </p:sp>
      <p:sp>
        <p:nvSpPr>
          <p:cNvPr id="6" name="Footer Placeholder 5">
            <a:extLst>
              <a:ext uri="{FF2B5EF4-FFF2-40B4-BE49-F238E27FC236}">
                <a16:creationId xmlns:a16="http://schemas.microsoft.com/office/drawing/2014/main" id="{FFD78DF3-DB0E-47A4-8EDC-E641101A4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EFC9DD-39CC-432F-9B31-C360548C2AD0}"/>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569566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B632-E6CD-428B-8345-1E11F90927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CCCDAF-0F98-42F6-BCC4-47D222F87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B7CB78-4AF2-4E7A-8D54-F5B83A23F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8C659B-BFBB-427E-8E1B-8E398DF5BA2C}"/>
              </a:ext>
            </a:extLst>
          </p:cNvPr>
          <p:cNvSpPr>
            <a:spLocks noGrp="1"/>
          </p:cNvSpPr>
          <p:nvPr>
            <p:ph type="dt" sz="half" idx="10"/>
          </p:nvPr>
        </p:nvSpPr>
        <p:spPr/>
        <p:txBody>
          <a:bodyPr/>
          <a:lstStyle/>
          <a:p>
            <a:fld id="{D265D4AD-A870-4124-A5B9-C20B85AE7BC9}" type="datetimeFigureOut">
              <a:rPr lang="en-US" smtClean="0"/>
              <a:t>21/12/2021</a:t>
            </a:fld>
            <a:endParaRPr lang="en-US"/>
          </a:p>
        </p:txBody>
      </p:sp>
      <p:sp>
        <p:nvSpPr>
          <p:cNvPr id="6" name="Footer Placeholder 5">
            <a:extLst>
              <a:ext uri="{FF2B5EF4-FFF2-40B4-BE49-F238E27FC236}">
                <a16:creationId xmlns:a16="http://schemas.microsoft.com/office/drawing/2014/main" id="{8E9AF3DE-3F6A-4D56-B65A-F27F829CD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34F0C-30BA-4942-BC2D-069CA760C713}"/>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468531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FA748-67A8-4B78-91F1-DC24B522AE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466D5D-62E3-4692-82BA-6B1297976F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50F1D-D440-47BD-BE09-C689C05D4049}"/>
              </a:ext>
            </a:extLst>
          </p:cNvPr>
          <p:cNvSpPr>
            <a:spLocks noGrp="1"/>
          </p:cNvSpPr>
          <p:nvPr>
            <p:ph type="dt" sz="half" idx="10"/>
          </p:nvPr>
        </p:nvSpPr>
        <p:spPr/>
        <p:txBody>
          <a:bodyPr/>
          <a:lstStyle/>
          <a:p>
            <a:fld id="{D265D4AD-A870-4124-A5B9-C20B85AE7BC9}" type="datetimeFigureOut">
              <a:rPr lang="en-US" smtClean="0"/>
              <a:t>21/12/2021</a:t>
            </a:fld>
            <a:endParaRPr lang="en-US"/>
          </a:p>
        </p:txBody>
      </p:sp>
      <p:sp>
        <p:nvSpPr>
          <p:cNvPr id="5" name="Footer Placeholder 4">
            <a:extLst>
              <a:ext uri="{FF2B5EF4-FFF2-40B4-BE49-F238E27FC236}">
                <a16:creationId xmlns:a16="http://schemas.microsoft.com/office/drawing/2014/main" id="{04F5CCC3-8054-4708-8623-5A88176B78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B3EC8-D44B-45E9-AD68-6D287B76965B}"/>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767242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17E52A-4782-48D5-BA42-371C5EA513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304BFC-25C7-439E-834F-34A7AD739C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E8A56-7CE7-4C15-A8C6-92E9726B2BD1}"/>
              </a:ext>
            </a:extLst>
          </p:cNvPr>
          <p:cNvSpPr>
            <a:spLocks noGrp="1"/>
          </p:cNvSpPr>
          <p:nvPr>
            <p:ph type="dt" sz="half" idx="10"/>
          </p:nvPr>
        </p:nvSpPr>
        <p:spPr/>
        <p:txBody>
          <a:bodyPr/>
          <a:lstStyle/>
          <a:p>
            <a:fld id="{D265D4AD-A870-4124-A5B9-C20B85AE7BC9}" type="datetimeFigureOut">
              <a:rPr lang="en-US" smtClean="0"/>
              <a:t>21/12/2021</a:t>
            </a:fld>
            <a:endParaRPr lang="en-US"/>
          </a:p>
        </p:txBody>
      </p:sp>
      <p:sp>
        <p:nvSpPr>
          <p:cNvPr id="5" name="Footer Placeholder 4">
            <a:extLst>
              <a:ext uri="{FF2B5EF4-FFF2-40B4-BE49-F238E27FC236}">
                <a16:creationId xmlns:a16="http://schemas.microsoft.com/office/drawing/2014/main" id="{2FD197CE-97EE-47E4-A3D3-6EB96458D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EC70B-73DC-4835-AE28-C262B1D2C1F2}"/>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364148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02D1BB9-FBDA-4EF5-8EC5-60B516551605}"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94222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202239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2130759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2D1BB9-FBDA-4EF5-8EC5-60B516551605}"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63794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02D1BB9-FBDA-4EF5-8EC5-60B516551605}" type="datetimeFigureOut">
              <a:rPr lang="en-US" smtClean="0"/>
              <a:t>21/12/2021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518231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2D1BB9-FBDA-4EF5-8EC5-60B516551605}" type="datetimeFigureOut">
              <a:rPr lang="en-US" smtClean="0"/>
              <a:t>21/12/2021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669124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2D1BB9-FBDA-4EF5-8EC5-60B516551605}" type="datetimeFigureOut">
              <a:rPr lang="en-US" smtClean="0"/>
              <a:t>21/12/2021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44589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D1BB9-FBDA-4EF5-8EC5-60B516551605}" type="datetimeFigureOut">
              <a:rPr lang="en-US" smtClean="0"/>
              <a:t>21/12/2021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969117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02D1BB9-FBDA-4EF5-8EC5-60B516551605}" type="datetimeFigureOut">
              <a:rPr lang="en-US" smtClean="0"/>
              <a:t>21/12/2021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9052544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02D1BB9-FBDA-4EF5-8EC5-60B516551605}" type="datetimeFigureOut">
              <a:rPr lang="en-US" smtClean="0"/>
              <a:t>21/12/2021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896225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27843078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696519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a:extLst>
              <a:ext uri="{FF2B5EF4-FFF2-40B4-BE49-F238E27FC236}">
                <a16:creationId xmlns:a16="http://schemas.microsoft.com/office/drawing/2014/main" id="{805E4EAA-C8F7-49DD-922C-3BCDBCADA85F}"/>
              </a:ext>
            </a:extLst>
          </p:cNvPr>
          <p:cNvPicPr>
            <a:picLocks noChangeAspect="1"/>
          </p:cNvPicPr>
          <p:nvPr userDrawn="1"/>
        </p:nvPicPr>
        <p:blipFill>
          <a:blip r:embed="rId2"/>
          <a:stretch>
            <a:fillRect/>
          </a:stretch>
        </p:blipFill>
        <p:spPr>
          <a:xfrm>
            <a:off x="2985975" y="0"/>
            <a:ext cx="8626588" cy="2456901"/>
          </a:xfrm>
          <a:prstGeom prst="rect">
            <a:avLst/>
          </a:prstGeom>
        </p:spPr>
      </p:pic>
    </p:spTree>
    <p:extLst>
      <p:ext uri="{BB962C8B-B14F-4D97-AF65-F5344CB8AC3E}">
        <p14:creationId xmlns:p14="http://schemas.microsoft.com/office/powerpoint/2010/main" val="537336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1105981" y="314524"/>
            <a:ext cx="774096" cy="365125"/>
          </a:xfrm>
          <a:prstGeom prst="rect">
            <a:avLst/>
          </a:prstGeom>
        </p:spPr>
        <p:txBody>
          <a:bodyPr/>
          <a:lstStyle>
            <a:lvl1pPr algn="ctr">
              <a:defRPr sz="2400" b="0" i="0">
                <a:solidFill>
                  <a:schemeClr val="bg1"/>
                </a:solidFill>
              </a:defRPr>
            </a:lvl1pPr>
          </a:lstStyle>
          <a:p>
            <a:fld id="{003301C5-B66F-4AA3-9E84-D0C2A80B103D}" type="slidenum">
              <a:rPr lang="en-US" smtClean="0"/>
              <a:pPr/>
              <a:t>‹#›</a:t>
            </a:fld>
            <a:endParaRPr lang="en-US"/>
          </a:p>
        </p:txBody>
      </p:sp>
      <p:sp>
        <p:nvSpPr>
          <p:cNvPr id="5" name="Freeform 598">
            <a:hlinkClick r:id="" action="ppaction://hlinkshowjump?jump=previousslide"/>
          </p:cNvPr>
          <p:cNvSpPr>
            <a:spLocks/>
          </p:cNvSpPr>
          <p:nvPr userDrawn="1"/>
        </p:nvSpPr>
        <p:spPr bwMode="auto">
          <a:xfrm>
            <a:off x="323869" y="3170794"/>
            <a:ext cx="171449" cy="315623"/>
          </a:xfrm>
          <a:custGeom>
            <a:avLst/>
            <a:gdLst>
              <a:gd name="T0" fmla="*/ 0 w 26"/>
              <a:gd name="T1" fmla="*/ 36 h 64"/>
              <a:gd name="T2" fmla="*/ 25 w 26"/>
              <a:gd name="T3" fmla="*/ 0 h 64"/>
              <a:gd name="T4" fmla="*/ 11 w 26"/>
              <a:gd name="T5" fmla="*/ 32 h 64"/>
              <a:gd name="T6" fmla="*/ 26 w 26"/>
              <a:gd name="T7" fmla="*/ 64 h 64"/>
              <a:gd name="T8" fmla="*/ 0 w 26"/>
              <a:gd name="T9" fmla="*/ 36 h 64"/>
            </a:gdLst>
            <a:ahLst/>
            <a:cxnLst>
              <a:cxn ang="0">
                <a:pos x="T0" y="T1"/>
              </a:cxn>
              <a:cxn ang="0">
                <a:pos x="T2" y="T3"/>
              </a:cxn>
              <a:cxn ang="0">
                <a:pos x="T4" y="T5"/>
              </a:cxn>
              <a:cxn ang="0">
                <a:pos x="T6" y="T7"/>
              </a:cxn>
              <a:cxn ang="0">
                <a:pos x="T8" y="T9"/>
              </a:cxn>
            </a:cxnLst>
            <a:rect l="0" t="0" r="r" b="b"/>
            <a:pathLst>
              <a:path w="26" h="64">
                <a:moveTo>
                  <a:pt x="0" y="36"/>
                </a:moveTo>
                <a:cubicBezTo>
                  <a:pt x="4" y="22"/>
                  <a:pt x="12" y="7"/>
                  <a:pt x="25" y="0"/>
                </a:cubicBezTo>
                <a:cubicBezTo>
                  <a:pt x="24" y="12"/>
                  <a:pt x="15" y="22"/>
                  <a:pt x="11" y="32"/>
                </a:cubicBezTo>
                <a:cubicBezTo>
                  <a:pt x="12" y="44"/>
                  <a:pt x="22" y="53"/>
                  <a:pt x="26" y="64"/>
                </a:cubicBezTo>
                <a:cubicBezTo>
                  <a:pt x="11" y="64"/>
                  <a:pt x="7" y="47"/>
                  <a:pt x="0" y="36"/>
                </a:cubicBezTo>
                <a:close/>
              </a:path>
            </a:pathLst>
          </a:custGeom>
          <a:solidFill>
            <a:srgbClr val="86C9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8" tIns="45725" rIns="91448" bIns="45725" numCol="1" anchor="t" anchorCtr="0" compatLnSpc="1">
            <a:prstTxWarp prst="textNoShape">
              <a:avLst/>
            </a:prstTxWarp>
          </a:bodyPr>
          <a:lstStyle/>
          <a:p>
            <a:endParaRPr lang="en-US" sz="2400"/>
          </a:p>
        </p:txBody>
      </p:sp>
      <p:sp>
        <p:nvSpPr>
          <p:cNvPr id="6" name="Freeform 599">
            <a:hlinkClick r:id="" action="ppaction://hlinkshowjump?jump=nextslide"/>
          </p:cNvPr>
          <p:cNvSpPr>
            <a:spLocks/>
          </p:cNvSpPr>
          <p:nvPr userDrawn="1"/>
        </p:nvSpPr>
        <p:spPr bwMode="auto">
          <a:xfrm>
            <a:off x="11768668" y="3170794"/>
            <a:ext cx="169333" cy="315623"/>
          </a:xfrm>
          <a:custGeom>
            <a:avLst/>
            <a:gdLst>
              <a:gd name="T0" fmla="*/ 0 w 26"/>
              <a:gd name="T1" fmla="*/ 0 h 64"/>
              <a:gd name="T2" fmla="*/ 26 w 26"/>
              <a:gd name="T3" fmla="*/ 32 h 64"/>
              <a:gd name="T4" fmla="*/ 0 w 26"/>
              <a:gd name="T5" fmla="*/ 64 h 64"/>
              <a:gd name="T6" fmla="*/ 16 w 26"/>
              <a:gd name="T7" fmla="*/ 35 h 64"/>
              <a:gd name="T8" fmla="*/ 16 w 26"/>
              <a:gd name="T9" fmla="*/ 31 h 64"/>
              <a:gd name="T10" fmla="*/ 0 w 26"/>
              <a:gd name="T11" fmla="*/ 0 h 64"/>
            </a:gdLst>
            <a:ahLst/>
            <a:cxnLst>
              <a:cxn ang="0">
                <a:pos x="T0" y="T1"/>
              </a:cxn>
              <a:cxn ang="0">
                <a:pos x="T2" y="T3"/>
              </a:cxn>
              <a:cxn ang="0">
                <a:pos x="T4" y="T5"/>
              </a:cxn>
              <a:cxn ang="0">
                <a:pos x="T6" y="T7"/>
              </a:cxn>
              <a:cxn ang="0">
                <a:pos x="T8" y="T9"/>
              </a:cxn>
              <a:cxn ang="0">
                <a:pos x="T10" y="T11"/>
              </a:cxn>
            </a:cxnLst>
            <a:rect l="0" t="0" r="r" b="b"/>
            <a:pathLst>
              <a:path w="26" h="64">
                <a:moveTo>
                  <a:pt x="0" y="0"/>
                </a:moveTo>
                <a:cubicBezTo>
                  <a:pt x="15" y="5"/>
                  <a:pt x="20" y="20"/>
                  <a:pt x="26" y="32"/>
                </a:cubicBezTo>
                <a:cubicBezTo>
                  <a:pt x="21" y="45"/>
                  <a:pt x="15" y="61"/>
                  <a:pt x="0" y="64"/>
                </a:cubicBezTo>
                <a:cubicBezTo>
                  <a:pt x="4" y="54"/>
                  <a:pt x="10" y="44"/>
                  <a:pt x="16" y="35"/>
                </a:cubicBezTo>
                <a:cubicBezTo>
                  <a:pt x="16" y="31"/>
                  <a:pt x="16" y="31"/>
                  <a:pt x="16" y="31"/>
                </a:cubicBezTo>
                <a:cubicBezTo>
                  <a:pt x="10" y="21"/>
                  <a:pt x="3" y="12"/>
                  <a:pt x="0" y="0"/>
                </a:cubicBezTo>
                <a:close/>
              </a:path>
            </a:pathLst>
          </a:custGeom>
          <a:solidFill>
            <a:srgbClr val="86C9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8" tIns="45725" rIns="91448" bIns="45725"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567152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6CF277-892D-4D78-9F15-748AA8EBED6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24926844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CF277-892D-4D78-9F15-748AA8EBED6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454862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6CF277-892D-4D78-9F15-748AA8EBED6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5224417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6CF277-892D-4D78-9F15-748AA8EBED66}" type="datetimeFigureOut">
              <a:rPr lang="en-US" smtClean="0"/>
              <a:t>21/12/2021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479248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6CF277-892D-4D78-9F15-748AA8EBED66}" type="datetimeFigureOut">
              <a:rPr lang="en-US" smtClean="0"/>
              <a:t>21/12/2021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3453716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6CF277-892D-4D78-9F15-748AA8EBED66}" type="datetimeFigureOut">
              <a:rPr lang="en-US" smtClean="0"/>
              <a:t>21/12/2021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27247582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6CF277-892D-4D78-9F15-748AA8EBED66}" type="datetimeFigureOut">
              <a:rPr lang="en-US" smtClean="0"/>
              <a:t>21/12/2021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3681372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6CF277-892D-4D78-9F15-748AA8EBED66}" type="datetimeFigureOut">
              <a:rPr lang="en-US" smtClean="0"/>
              <a:t>21/12/2021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172142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6CF277-892D-4D78-9F15-748AA8EBED66}" type="datetimeFigureOut">
              <a:rPr lang="en-US" smtClean="0"/>
              <a:t>21/12/2021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393255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43447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CF277-892D-4D78-9F15-748AA8EBED6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6744843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CF277-892D-4D78-9F15-748AA8EBED6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38101362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14928098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519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61925" y="173038"/>
            <a:ext cx="6157913" cy="6511925"/>
          </a:xfrm>
        </p:spPr>
        <p:txBody>
          <a:bodyPr/>
          <a:lstStyle/>
          <a:p>
            <a:endParaRPr lang="id-ID"/>
          </a:p>
        </p:txBody>
      </p:sp>
    </p:spTree>
    <p:extLst>
      <p:ext uri="{BB962C8B-B14F-4D97-AF65-F5344CB8AC3E}">
        <p14:creationId xmlns:p14="http://schemas.microsoft.com/office/powerpoint/2010/main" val="22851451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9685157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a:p>
        </p:txBody>
      </p:sp>
      <p:sp>
        <p:nvSpPr>
          <p:cNvPr id="3" name="Title 1"/>
          <p:cNvSpPr>
            <a:spLocks noGrp="1"/>
          </p:cNvSpPr>
          <p:nvPr>
            <p:ph type="title"/>
          </p:nvPr>
        </p:nvSpPr>
        <p:spPr>
          <a:xfrm>
            <a:off x="838200" y="654078"/>
            <a:ext cx="10515600" cy="831822"/>
          </a:xfrm>
        </p:spPr>
        <p:txBody>
          <a:bodyPr/>
          <a:lstStyle>
            <a:lvl1pPr algn="ctr">
              <a:defRPr b="1">
                <a:solidFill>
                  <a:schemeClr val="bg2"/>
                </a:solidFill>
              </a:defRPr>
            </a:lvl1pPr>
          </a:lstStyle>
          <a:p>
            <a:r>
              <a:rPr lang="en-US"/>
              <a:t>Click to edit Master title style</a:t>
            </a:r>
          </a:p>
        </p:txBody>
      </p:sp>
    </p:spTree>
    <p:extLst>
      <p:ext uri="{BB962C8B-B14F-4D97-AF65-F5344CB8AC3E}">
        <p14:creationId xmlns:p14="http://schemas.microsoft.com/office/powerpoint/2010/main" val="15469360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1" name="Picture Placeholder 30"/>
          <p:cNvSpPr>
            <a:spLocks noGrp="1"/>
          </p:cNvSpPr>
          <p:nvPr userDrawn="1">
            <p:ph type="pic" sz="quarter" idx="10"/>
          </p:nvPr>
        </p:nvSpPr>
        <p:spPr>
          <a:xfrm>
            <a:off x="2032" y="0"/>
            <a:ext cx="2029968" cy="2286000"/>
          </a:xfrm>
        </p:spPr>
        <p:txBody>
          <a:bodyPr/>
          <a:lstStyle/>
          <a:p>
            <a:endParaRPr lang="en-US"/>
          </a:p>
        </p:txBody>
      </p:sp>
      <p:sp>
        <p:nvSpPr>
          <p:cNvPr id="32" name="Picture Placeholder 30"/>
          <p:cNvSpPr>
            <a:spLocks noGrp="1"/>
          </p:cNvSpPr>
          <p:nvPr>
            <p:ph type="pic" sz="quarter" idx="11"/>
          </p:nvPr>
        </p:nvSpPr>
        <p:spPr>
          <a:xfrm>
            <a:off x="2032" y="2286000"/>
            <a:ext cx="2029968" cy="2286000"/>
          </a:xfrm>
        </p:spPr>
        <p:txBody>
          <a:bodyPr/>
          <a:lstStyle/>
          <a:p>
            <a:endParaRPr lang="en-US"/>
          </a:p>
        </p:txBody>
      </p:sp>
      <p:sp>
        <p:nvSpPr>
          <p:cNvPr id="33" name="Picture Placeholder 30"/>
          <p:cNvSpPr>
            <a:spLocks noGrp="1"/>
          </p:cNvSpPr>
          <p:nvPr>
            <p:ph type="pic" sz="quarter" idx="12"/>
          </p:nvPr>
        </p:nvSpPr>
        <p:spPr>
          <a:xfrm>
            <a:off x="0" y="4572000"/>
            <a:ext cx="2029968" cy="2286000"/>
          </a:xfrm>
        </p:spPr>
        <p:txBody>
          <a:bodyPr/>
          <a:lstStyle/>
          <a:p>
            <a:endParaRPr lang="en-US"/>
          </a:p>
        </p:txBody>
      </p:sp>
      <p:sp>
        <p:nvSpPr>
          <p:cNvPr id="34" name="Picture Placeholder 30"/>
          <p:cNvSpPr>
            <a:spLocks noGrp="1"/>
          </p:cNvSpPr>
          <p:nvPr>
            <p:ph type="pic" sz="quarter" idx="13"/>
          </p:nvPr>
        </p:nvSpPr>
        <p:spPr>
          <a:xfrm>
            <a:off x="2029968" y="0"/>
            <a:ext cx="2029968" cy="2286000"/>
          </a:xfrm>
        </p:spPr>
        <p:txBody>
          <a:bodyPr/>
          <a:lstStyle/>
          <a:p>
            <a:endParaRPr lang="en-US"/>
          </a:p>
        </p:txBody>
      </p:sp>
      <p:sp>
        <p:nvSpPr>
          <p:cNvPr id="35" name="Picture Placeholder 30"/>
          <p:cNvSpPr>
            <a:spLocks noGrp="1"/>
          </p:cNvSpPr>
          <p:nvPr>
            <p:ph type="pic" sz="quarter" idx="14"/>
          </p:nvPr>
        </p:nvSpPr>
        <p:spPr>
          <a:xfrm>
            <a:off x="6096000" y="4572000"/>
            <a:ext cx="2029968" cy="2286000"/>
          </a:xfrm>
        </p:spPr>
        <p:txBody>
          <a:bodyPr/>
          <a:lstStyle/>
          <a:p>
            <a:endParaRPr lang="en-US"/>
          </a:p>
        </p:txBody>
      </p:sp>
      <p:sp>
        <p:nvSpPr>
          <p:cNvPr id="36" name="Picture Placeholder 30"/>
          <p:cNvSpPr>
            <a:spLocks noGrp="1"/>
          </p:cNvSpPr>
          <p:nvPr>
            <p:ph type="pic" sz="quarter" idx="15"/>
          </p:nvPr>
        </p:nvSpPr>
        <p:spPr>
          <a:xfrm>
            <a:off x="2027936" y="4572000"/>
            <a:ext cx="2029968" cy="2286000"/>
          </a:xfrm>
        </p:spPr>
        <p:txBody>
          <a:bodyPr/>
          <a:lstStyle/>
          <a:p>
            <a:endParaRPr lang="en-US"/>
          </a:p>
        </p:txBody>
      </p:sp>
      <p:sp>
        <p:nvSpPr>
          <p:cNvPr id="37" name="Picture Placeholder 30"/>
          <p:cNvSpPr>
            <a:spLocks noGrp="1"/>
          </p:cNvSpPr>
          <p:nvPr>
            <p:ph type="pic" sz="quarter" idx="16"/>
          </p:nvPr>
        </p:nvSpPr>
        <p:spPr>
          <a:xfrm>
            <a:off x="4066032" y="0"/>
            <a:ext cx="2029968" cy="2286000"/>
          </a:xfrm>
        </p:spPr>
        <p:txBody>
          <a:bodyPr/>
          <a:lstStyle/>
          <a:p>
            <a:endParaRPr lang="en-US"/>
          </a:p>
        </p:txBody>
      </p:sp>
      <p:sp>
        <p:nvSpPr>
          <p:cNvPr id="38" name="Picture Placeholder 30"/>
          <p:cNvSpPr>
            <a:spLocks noGrp="1"/>
          </p:cNvSpPr>
          <p:nvPr>
            <p:ph type="pic" sz="quarter" idx="17"/>
          </p:nvPr>
        </p:nvSpPr>
        <p:spPr>
          <a:xfrm>
            <a:off x="6096000" y="0"/>
            <a:ext cx="2029968" cy="2286000"/>
          </a:xfrm>
        </p:spPr>
        <p:txBody>
          <a:bodyPr/>
          <a:lstStyle/>
          <a:p>
            <a:endParaRPr lang="en-US"/>
          </a:p>
        </p:txBody>
      </p:sp>
      <p:sp>
        <p:nvSpPr>
          <p:cNvPr id="39" name="Picture Placeholder 30"/>
          <p:cNvSpPr>
            <a:spLocks noGrp="1"/>
          </p:cNvSpPr>
          <p:nvPr>
            <p:ph type="pic" sz="quarter" idx="18"/>
          </p:nvPr>
        </p:nvSpPr>
        <p:spPr>
          <a:xfrm>
            <a:off x="4064000" y="4572000"/>
            <a:ext cx="2029968" cy="2286000"/>
          </a:xfrm>
        </p:spPr>
        <p:txBody>
          <a:bodyPr/>
          <a:lstStyle/>
          <a:p>
            <a:endParaRPr lang="en-US"/>
          </a:p>
        </p:txBody>
      </p:sp>
      <p:sp>
        <p:nvSpPr>
          <p:cNvPr id="40" name="Picture Placeholder 30"/>
          <p:cNvSpPr>
            <a:spLocks noGrp="1"/>
          </p:cNvSpPr>
          <p:nvPr>
            <p:ph type="pic" sz="quarter" idx="19"/>
          </p:nvPr>
        </p:nvSpPr>
        <p:spPr>
          <a:xfrm>
            <a:off x="10162032" y="0"/>
            <a:ext cx="2029968" cy="2286000"/>
          </a:xfrm>
        </p:spPr>
        <p:txBody>
          <a:bodyPr/>
          <a:lstStyle/>
          <a:p>
            <a:endParaRPr lang="en-US"/>
          </a:p>
        </p:txBody>
      </p:sp>
      <p:sp>
        <p:nvSpPr>
          <p:cNvPr id="41" name="Picture Placeholder 30"/>
          <p:cNvSpPr>
            <a:spLocks noGrp="1"/>
          </p:cNvSpPr>
          <p:nvPr>
            <p:ph type="pic" sz="quarter" idx="20"/>
          </p:nvPr>
        </p:nvSpPr>
        <p:spPr>
          <a:xfrm>
            <a:off x="10162032" y="2286000"/>
            <a:ext cx="2029968" cy="2286000"/>
          </a:xfrm>
        </p:spPr>
        <p:txBody>
          <a:bodyPr/>
          <a:lstStyle/>
          <a:p>
            <a:endParaRPr lang="en-US"/>
          </a:p>
        </p:txBody>
      </p:sp>
      <p:sp>
        <p:nvSpPr>
          <p:cNvPr id="42" name="Picture Placeholder 30"/>
          <p:cNvSpPr>
            <a:spLocks noGrp="1"/>
          </p:cNvSpPr>
          <p:nvPr>
            <p:ph type="pic" sz="quarter" idx="21"/>
          </p:nvPr>
        </p:nvSpPr>
        <p:spPr>
          <a:xfrm>
            <a:off x="10160000" y="4572000"/>
            <a:ext cx="2029968" cy="2286000"/>
          </a:xfrm>
        </p:spPr>
        <p:txBody>
          <a:bodyPr/>
          <a:lstStyle/>
          <a:p>
            <a:endParaRPr lang="en-US"/>
          </a:p>
        </p:txBody>
      </p:sp>
      <p:sp>
        <p:nvSpPr>
          <p:cNvPr id="43" name="Picture Placeholder 30"/>
          <p:cNvSpPr>
            <a:spLocks noGrp="1"/>
          </p:cNvSpPr>
          <p:nvPr>
            <p:ph type="pic" sz="quarter" idx="22"/>
          </p:nvPr>
        </p:nvSpPr>
        <p:spPr>
          <a:xfrm>
            <a:off x="8123936" y="4572000"/>
            <a:ext cx="2029968" cy="2286000"/>
          </a:xfrm>
        </p:spPr>
        <p:txBody>
          <a:bodyPr/>
          <a:lstStyle/>
          <a:p>
            <a:endParaRPr lang="en-US"/>
          </a:p>
        </p:txBody>
      </p:sp>
      <p:sp>
        <p:nvSpPr>
          <p:cNvPr id="44" name="Picture Placeholder 30"/>
          <p:cNvSpPr>
            <a:spLocks noGrp="1"/>
          </p:cNvSpPr>
          <p:nvPr>
            <p:ph type="pic" sz="quarter" idx="23"/>
          </p:nvPr>
        </p:nvSpPr>
        <p:spPr>
          <a:xfrm>
            <a:off x="8123936" y="0"/>
            <a:ext cx="2029968" cy="2286000"/>
          </a:xfrm>
        </p:spPr>
        <p:txBody>
          <a:bodyPr/>
          <a:lstStyle/>
          <a:p>
            <a:endParaRPr lang="en-US"/>
          </a:p>
        </p:txBody>
      </p:sp>
    </p:spTree>
    <p:extLst>
      <p:ext uri="{BB962C8B-B14F-4D97-AF65-F5344CB8AC3E}">
        <p14:creationId xmlns:p14="http://schemas.microsoft.com/office/powerpoint/2010/main" val="1358758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10314210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609600" y="1905000"/>
            <a:ext cx="1714500" cy="1714500"/>
          </a:xfrm>
        </p:spPr>
        <p:txBody>
          <a:bodyPr/>
          <a:lstStyle/>
          <a:p>
            <a:endParaRPr lang="en-US"/>
          </a:p>
        </p:txBody>
      </p:sp>
      <p:sp>
        <p:nvSpPr>
          <p:cNvPr id="9" name="Picture Placeholder 7"/>
          <p:cNvSpPr>
            <a:spLocks noGrp="1"/>
          </p:cNvSpPr>
          <p:nvPr>
            <p:ph type="pic" sz="quarter" idx="14"/>
          </p:nvPr>
        </p:nvSpPr>
        <p:spPr>
          <a:xfrm>
            <a:off x="609600" y="4222750"/>
            <a:ext cx="1714500" cy="1714500"/>
          </a:xfrm>
        </p:spPr>
        <p:txBody>
          <a:bodyPr/>
          <a:lstStyle/>
          <a:p>
            <a:endParaRPr lang="en-US"/>
          </a:p>
        </p:txBody>
      </p:sp>
    </p:spTree>
    <p:extLst>
      <p:ext uri="{BB962C8B-B14F-4D97-AF65-F5344CB8AC3E}">
        <p14:creationId xmlns:p14="http://schemas.microsoft.com/office/powerpoint/2010/main" val="2343646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302292"/>
      </p:ext>
    </p:extLst>
  </p:cSld>
  <p:clrMapOvr>
    <a:masterClrMapping/>
  </p:clrMapOvr>
  <p:extLst>
    <p:ext uri="{DCECCB84-F9BA-43D5-87BE-67443E8EF086}">
      <p15:sldGuideLst xmlns:p15="http://schemas.microsoft.com/office/powerpoint/2012/main">
        <p15:guide id="2" pos="2592" userDrawn="1">
          <p15:clr>
            <a:srgbClr val="547EBF"/>
          </p15:clr>
        </p15:guide>
        <p15:guide id="4" pos="2736" userDrawn="1">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8026400" y="0"/>
            <a:ext cx="4165600" cy="6858000"/>
          </a:xfrm>
        </p:spPr>
        <p:txBody>
          <a:bodyPr/>
          <a:lstStyle/>
          <a:p>
            <a:endParaRPr lang="en-US"/>
          </a:p>
        </p:txBody>
      </p:sp>
    </p:spTree>
    <p:extLst>
      <p:ext uri="{BB962C8B-B14F-4D97-AF65-F5344CB8AC3E}">
        <p14:creationId xmlns:p14="http://schemas.microsoft.com/office/powerpoint/2010/main" val="159110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36" name="Picture Placeholder 35"/>
          <p:cNvSpPr>
            <a:spLocks noGrp="1"/>
          </p:cNvSpPr>
          <p:nvPr>
            <p:ph type="pic" sz="quarter" idx="13"/>
          </p:nvPr>
        </p:nvSpPr>
        <p:spPr>
          <a:xfrm>
            <a:off x="5931778" y="3930652"/>
            <a:ext cx="4750043" cy="2355851"/>
          </a:xfrm>
          <a:custGeom>
            <a:avLst/>
            <a:gdLst>
              <a:gd name="connsiteX0" fmla="*/ 162337 w 4750043"/>
              <a:gd name="connsiteY0" fmla="*/ 0 h 2355851"/>
              <a:gd name="connsiteX1" fmla="*/ 2286173 w 4750043"/>
              <a:gd name="connsiteY1" fmla="*/ 0 h 2355851"/>
              <a:gd name="connsiteX2" fmla="*/ 2456190 w 4750043"/>
              <a:gd name="connsiteY2" fmla="*/ 204022 h 2355851"/>
              <a:gd name="connsiteX3" fmla="*/ 2626207 w 4750043"/>
              <a:gd name="connsiteY3" fmla="*/ 0 h 2355851"/>
              <a:gd name="connsiteX4" fmla="*/ 4750043 w 4750043"/>
              <a:gd name="connsiteY4" fmla="*/ 0 h 2355851"/>
              <a:gd name="connsiteX5" fmla="*/ 4750043 w 4750043"/>
              <a:gd name="connsiteY5" fmla="*/ 2355851 h 2355851"/>
              <a:gd name="connsiteX6" fmla="*/ 162337 w 4750043"/>
              <a:gd name="connsiteY6" fmla="*/ 2355851 h 2355851"/>
              <a:gd name="connsiteX7" fmla="*/ 162337 w 4750043"/>
              <a:gd name="connsiteY7" fmla="*/ 1326270 h 2355851"/>
              <a:gd name="connsiteX8" fmla="*/ 0 w 4750043"/>
              <a:gd name="connsiteY8" fmla="*/ 1182925 h 2355851"/>
              <a:gd name="connsiteX9" fmla="*/ 162337 w 4750043"/>
              <a:gd name="connsiteY9" fmla="*/ 1039580 h 23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0043" h="2355851">
                <a:moveTo>
                  <a:pt x="162337" y="0"/>
                </a:moveTo>
                <a:lnTo>
                  <a:pt x="2286173" y="0"/>
                </a:lnTo>
                <a:lnTo>
                  <a:pt x="2456190" y="204022"/>
                </a:lnTo>
                <a:lnTo>
                  <a:pt x="2626207" y="0"/>
                </a:lnTo>
                <a:lnTo>
                  <a:pt x="4750043" y="0"/>
                </a:lnTo>
                <a:lnTo>
                  <a:pt x="4750043" y="2355851"/>
                </a:lnTo>
                <a:lnTo>
                  <a:pt x="162337" y="2355851"/>
                </a:lnTo>
                <a:lnTo>
                  <a:pt x="162337" y="1326270"/>
                </a:lnTo>
                <a:lnTo>
                  <a:pt x="0" y="1182925"/>
                </a:lnTo>
                <a:lnTo>
                  <a:pt x="162337" y="1039580"/>
                </a:lnTo>
                <a:close/>
              </a:path>
            </a:pathLst>
          </a:custGeom>
          <a:solidFill>
            <a:schemeClr val="tx1">
              <a:lumMod val="60000"/>
              <a:lumOff val="40000"/>
            </a:schemeClr>
          </a:solidFill>
        </p:spPr>
        <p:txBody>
          <a:bodyPr wrap="square">
            <a:noAutofit/>
          </a:bodyPr>
          <a:lstStyle/>
          <a:p>
            <a:endParaRPr lang="en-US"/>
          </a:p>
        </p:txBody>
      </p:sp>
      <p:sp>
        <p:nvSpPr>
          <p:cNvPr id="37" name="Picture Placeholder 36"/>
          <p:cNvSpPr>
            <a:spLocks noGrp="1"/>
          </p:cNvSpPr>
          <p:nvPr>
            <p:ph type="pic" sz="quarter" idx="12"/>
          </p:nvPr>
        </p:nvSpPr>
        <p:spPr>
          <a:xfrm>
            <a:off x="1506404" y="3745903"/>
            <a:ext cx="4587707" cy="2540598"/>
          </a:xfrm>
          <a:custGeom>
            <a:avLst/>
            <a:gdLst>
              <a:gd name="connsiteX0" fmla="*/ 2293854 w 4587707"/>
              <a:gd name="connsiteY0" fmla="*/ 0 h 2540598"/>
              <a:gd name="connsiteX1" fmla="*/ 2456988 w 4587707"/>
              <a:gd name="connsiteY1" fmla="*/ 184747 h 2540598"/>
              <a:gd name="connsiteX2" fmla="*/ 4587707 w 4587707"/>
              <a:gd name="connsiteY2" fmla="*/ 184747 h 2540598"/>
              <a:gd name="connsiteX3" fmla="*/ 4587707 w 4587707"/>
              <a:gd name="connsiteY3" fmla="*/ 1224331 h 2540598"/>
              <a:gd name="connsiteX4" fmla="*/ 4425374 w 4587707"/>
              <a:gd name="connsiteY4" fmla="*/ 1367673 h 2540598"/>
              <a:gd name="connsiteX5" fmla="*/ 4587707 w 4587707"/>
              <a:gd name="connsiteY5" fmla="*/ 1511015 h 2540598"/>
              <a:gd name="connsiteX6" fmla="*/ 4587707 w 4587707"/>
              <a:gd name="connsiteY6" fmla="*/ 2540598 h 2540598"/>
              <a:gd name="connsiteX7" fmla="*/ 0 w 4587707"/>
              <a:gd name="connsiteY7" fmla="*/ 2540598 h 2540598"/>
              <a:gd name="connsiteX8" fmla="*/ 0 w 4587707"/>
              <a:gd name="connsiteY8" fmla="*/ 184747 h 2540598"/>
              <a:gd name="connsiteX9" fmla="*/ 2130721 w 4587707"/>
              <a:gd name="connsiteY9" fmla="*/ 184747 h 254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707" h="2540598">
                <a:moveTo>
                  <a:pt x="2293854" y="0"/>
                </a:moveTo>
                <a:lnTo>
                  <a:pt x="2456988" y="184747"/>
                </a:lnTo>
                <a:lnTo>
                  <a:pt x="4587707" y="184747"/>
                </a:lnTo>
                <a:lnTo>
                  <a:pt x="4587707" y="1224331"/>
                </a:lnTo>
                <a:lnTo>
                  <a:pt x="4425374" y="1367673"/>
                </a:lnTo>
                <a:lnTo>
                  <a:pt x="4587707" y="1511015"/>
                </a:lnTo>
                <a:lnTo>
                  <a:pt x="4587707" y="2540598"/>
                </a:lnTo>
                <a:lnTo>
                  <a:pt x="0" y="2540598"/>
                </a:lnTo>
                <a:lnTo>
                  <a:pt x="0" y="184747"/>
                </a:lnTo>
                <a:lnTo>
                  <a:pt x="2130721" y="184747"/>
                </a:lnTo>
                <a:close/>
              </a:path>
            </a:pathLst>
          </a:custGeom>
          <a:solidFill>
            <a:schemeClr val="tx1">
              <a:lumMod val="40000"/>
              <a:lumOff val="60000"/>
            </a:schemeClr>
          </a:solidFill>
        </p:spPr>
        <p:txBody>
          <a:bodyPr wrap="square">
            <a:noAutofit/>
          </a:bodyPr>
          <a:lstStyle/>
          <a:p>
            <a:endParaRPr lang="en-US"/>
          </a:p>
        </p:txBody>
      </p:sp>
      <p:sp>
        <p:nvSpPr>
          <p:cNvPr id="35" name="Picture Placeholder 34"/>
          <p:cNvSpPr>
            <a:spLocks noGrp="1"/>
          </p:cNvSpPr>
          <p:nvPr>
            <p:ph type="pic" sz="quarter" idx="11"/>
          </p:nvPr>
        </p:nvSpPr>
        <p:spPr>
          <a:xfrm>
            <a:off x="6094113" y="1574799"/>
            <a:ext cx="4587707" cy="2559874"/>
          </a:xfrm>
          <a:custGeom>
            <a:avLst/>
            <a:gdLst>
              <a:gd name="connsiteX0" fmla="*/ 0 w 4587707"/>
              <a:gd name="connsiteY0" fmla="*/ 0 h 2559874"/>
              <a:gd name="connsiteX1" fmla="*/ 4587707 w 4587707"/>
              <a:gd name="connsiteY1" fmla="*/ 0 h 2559874"/>
              <a:gd name="connsiteX2" fmla="*/ 4587707 w 4587707"/>
              <a:gd name="connsiteY2" fmla="*/ 2355851 h 2559874"/>
              <a:gd name="connsiteX3" fmla="*/ 2463871 w 4587707"/>
              <a:gd name="connsiteY3" fmla="*/ 2355851 h 2559874"/>
              <a:gd name="connsiteX4" fmla="*/ 2293853 w 4587707"/>
              <a:gd name="connsiteY4" fmla="*/ 2559874 h 2559874"/>
              <a:gd name="connsiteX5" fmla="*/ 2123835 w 4587707"/>
              <a:gd name="connsiteY5" fmla="*/ 2355851 h 2559874"/>
              <a:gd name="connsiteX6" fmla="*/ 0 w 4587707"/>
              <a:gd name="connsiteY6" fmla="*/ 2355851 h 2559874"/>
              <a:gd name="connsiteX7" fmla="*/ 0 w 4587707"/>
              <a:gd name="connsiteY7" fmla="*/ 1277693 h 2559874"/>
              <a:gd name="connsiteX8" fmla="*/ 188136 w 4587707"/>
              <a:gd name="connsiteY8" fmla="*/ 1111567 h 2559874"/>
              <a:gd name="connsiteX9" fmla="*/ 0 w 4587707"/>
              <a:gd name="connsiteY9" fmla="*/ 945441 h 25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707" h="2559874">
                <a:moveTo>
                  <a:pt x="0" y="0"/>
                </a:moveTo>
                <a:lnTo>
                  <a:pt x="4587707" y="0"/>
                </a:lnTo>
                <a:lnTo>
                  <a:pt x="4587707" y="2355851"/>
                </a:lnTo>
                <a:lnTo>
                  <a:pt x="2463871" y="2355851"/>
                </a:lnTo>
                <a:lnTo>
                  <a:pt x="2293853" y="2559874"/>
                </a:lnTo>
                <a:lnTo>
                  <a:pt x="2123835" y="2355851"/>
                </a:lnTo>
                <a:lnTo>
                  <a:pt x="0" y="2355851"/>
                </a:lnTo>
                <a:lnTo>
                  <a:pt x="0" y="1277693"/>
                </a:lnTo>
                <a:lnTo>
                  <a:pt x="188136" y="1111567"/>
                </a:lnTo>
                <a:lnTo>
                  <a:pt x="0" y="945441"/>
                </a:lnTo>
                <a:close/>
              </a:path>
            </a:pathLst>
          </a:custGeom>
          <a:solidFill>
            <a:schemeClr val="tx1">
              <a:lumMod val="40000"/>
              <a:lumOff val="60000"/>
            </a:schemeClr>
          </a:solidFill>
        </p:spPr>
        <p:txBody>
          <a:bodyPr wrap="square">
            <a:noAutofit/>
          </a:bodyPr>
          <a:lstStyle/>
          <a:p>
            <a:endParaRPr lang="en-US"/>
          </a:p>
        </p:txBody>
      </p:sp>
      <p:sp>
        <p:nvSpPr>
          <p:cNvPr id="30" name="Picture Placeholder 29"/>
          <p:cNvSpPr>
            <a:spLocks noGrp="1"/>
          </p:cNvSpPr>
          <p:nvPr>
            <p:ph type="pic" sz="quarter" idx="10"/>
          </p:nvPr>
        </p:nvSpPr>
        <p:spPr>
          <a:xfrm>
            <a:off x="1506402" y="1574801"/>
            <a:ext cx="4775846" cy="2355851"/>
          </a:xfrm>
          <a:custGeom>
            <a:avLst/>
            <a:gdLst>
              <a:gd name="connsiteX0" fmla="*/ 0 w 4775846"/>
              <a:gd name="connsiteY0" fmla="*/ 0 h 2355851"/>
              <a:gd name="connsiteX1" fmla="*/ 4587707 w 4775846"/>
              <a:gd name="connsiteY1" fmla="*/ 0 h 2355851"/>
              <a:gd name="connsiteX2" fmla="*/ 4587707 w 4775846"/>
              <a:gd name="connsiteY2" fmla="*/ 945437 h 2355851"/>
              <a:gd name="connsiteX3" fmla="*/ 4775846 w 4775846"/>
              <a:gd name="connsiteY3" fmla="*/ 1111566 h 2355851"/>
              <a:gd name="connsiteX4" fmla="*/ 4587707 w 4775846"/>
              <a:gd name="connsiteY4" fmla="*/ 1277694 h 2355851"/>
              <a:gd name="connsiteX5" fmla="*/ 4587707 w 4775846"/>
              <a:gd name="connsiteY5" fmla="*/ 2355850 h 2355851"/>
              <a:gd name="connsiteX6" fmla="*/ 2456989 w 4775846"/>
              <a:gd name="connsiteY6" fmla="*/ 2355850 h 2355851"/>
              <a:gd name="connsiteX7" fmla="*/ 2293855 w 4775846"/>
              <a:gd name="connsiteY7" fmla="*/ 2171103 h 2355851"/>
              <a:gd name="connsiteX8" fmla="*/ 2130722 w 4775846"/>
              <a:gd name="connsiteY8" fmla="*/ 2355850 h 2355851"/>
              <a:gd name="connsiteX9" fmla="*/ 1 w 4775846"/>
              <a:gd name="connsiteY9" fmla="*/ 2355850 h 2355851"/>
              <a:gd name="connsiteX10" fmla="*/ 1 w 4775846"/>
              <a:gd name="connsiteY10" fmla="*/ 2355851 h 2355851"/>
              <a:gd name="connsiteX11" fmla="*/ 0 w 4775846"/>
              <a:gd name="connsiteY11" fmla="*/ 2355851 h 23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5846" h="2355851">
                <a:moveTo>
                  <a:pt x="0" y="0"/>
                </a:moveTo>
                <a:lnTo>
                  <a:pt x="4587707" y="0"/>
                </a:lnTo>
                <a:lnTo>
                  <a:pt x="4587707" y="945437"/>
                </a:lnTo>
                <a:lnTo>
                  <a:pt x="4775846" y="1111566"/>
                </a:lnTo>
                <a:lnTo>
                  <a:pt x="4587707" y="1277694"/>
                </a:lnTo>
                <a:lnTo>
                  <a:pt x="4587707" y="2355850"/>
                </a:lnTo>
                <a:lnTo>
                  <a:pt x="2456989" y="2355850"/>
                </a:lnTo>
                <a:lnTo>
                  <a:pt x="2293855" y="2171103"/>
                </a:lnTo>
                <a:lnTo>
                  <a:pt x="2130722" y="2355850"/>
                </a:lnTo>
                <a:lnTo>
                  <a:pt x="1" y="2355850"/>
                </a:lnTo>
                <a:lnTo>
                  <a:pt x="1" y="2355851"/>
                </a:lnTo>
                <a:lnTo>
                  <a:pt x="0" y="2355851"/>
                </a:lnTo>
                <a:close/>
              </a:path>
            </a:pathLst>
          </a:custGeom>
          <a:solidFill>
            <a:schemeClr val="tx1">
              <a:lumMod val="60000"/>
              <a:lumOff val="40000"/>
            </a:schemeClr>
          </a:solidFill>
        </p:spPr>
        <p:txBody>
          <a:bodyPr wrap="square">
            <a:noAutofit/>
          </a:bodyPr>
          <a:lstStyle/>
          <a:p>
            <a:endParaRPr lang="en-US"/>
          </a:p>
        </p:txBody>
      </p:sp>
      <p:sp>
        <p:nvSpPr>
          <p:cNvPr id="38"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1943016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397400" y="1892300"/>
            <a:ext cx="4466700" cy="4051300"/>
          </a:xfrm>
        </p:spPr>
        <p:txBody>
          <a:bodyPr/>
          <a:lstStyle/>
          <a:p>
            <a:endParaRPr lang="en-US"/>
          </a:p>
        </p:txBody>
      </p:sp>
    </p:spTree>
    <p:extLst>
      <p:ext uri="{BB962C8B-B14F-4D97-AF65-F5344CB8AC3E}">
        <p14:creationId xmlns:p14="http://schemas.microsoft.com/office/powerpoint/2010/main" val="41253345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9" name="Picture Placeholder 7"/>
          <p:cNvSpPr>
            <a:spLocks noGrp="1"/>
          </p:cNvSpPr>
          <p:nvPr>
            <p:ph type="pic" sz="quarter" idx="14"/>
          </p:nvPr>
        </p:nvSpPr>
        <p:spPr>
          <a:xfrm>
            <a:off x="8447769" y="0"/>
            <a:ext cx="3749040" cy="6858000"/>
          </a:xfrm>
        </p:spPr>
        <p:txBody>
          <a:bodyPr/>
          <a:lstStyle/>
          <a:p>
            <a:endParaRPr lang="en-US"/>
          </a:p>
        </p:txBody>
      </p:sp>
      <p:sp>
        <p:nvSpPr>
          <p:cNvPr id="10" name="Picture Placeholder 7"/>
          <p:cNvSpPr>
            <a:spLocks noGrp="1"/>
          </p:cNvSpPr>
          <p:nvPr>
            <p:ph type="pic" sz="quarter" idx="15"/>
          </p:nvPr>
        </p:nvSpPr>
        <p:spPr>
          <a:xfrm>
            <a:off x="4689020" y="0"/>
            <a:ext cx="3749040" cy="6858000"/>
          </a:xfrm>
        </p:spPr>
        <p:txBody>
          <a:bodyPr/>
          <a:lstStyle/>
          <a:p>
            <a:endParaRPr lang="en-US"/>
          </a:p>
        </p:txBody>
      </p:sp>
    </p:spTree>
    <p:extLst>
      <p:ext uri="{BB962C8B-B14F-4D97-AF65-F5344CB8AC3E}">
        <p14:creationId xmlns:p14="http://schemas.microsoft.com/office/powerpoint/2010/main" val="25555826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33966" y="3430954"/>
            <a:ext cx="6126097" cy="3454561"/>
          </a:xfrm>
          <a:prstGeom prst="rect">
            <a:avLst/>
          </a:prstGeom>
          <a:noFill/>
        </p:spPr>
        <p:txBody>
          <a:bodyPr>
            <a:normAutofit/>
          </a:bodyPr>
          <a:lstStyle>
            <a:lvl1pPr>
              <a:defRPr sz="1100"/>
            </a:lvl1pPr>
          </a:lstStyle>
          <a:p>
            <a:endParaRPr lang="en-US" sz="1050"/>
          </a:p>
        </p:txBody>
      </p:sp>
      <p:sp>
        <p:nvSpPr>
          <p:cNvPr id="6" name="Picture Placeholder 2"/>
          <p:cNvSpPr>
            <a:spLocks noGrp="1"/>
          </p:cNvSpPr>
          <p:nvPr>
            <p:ph type="pic" sz="quarter" idx="11"/>
          </p:nvPr>
        </p:nvSpPr>
        <p:spPr>
          <a:xfrm>
            <a:off x="6080418" y="-12315"/>
            <a:ext cx="6126097" cy="3454561"/>
          </a:xfrm>
          <a:prstGeom prst="rect">
            <a:avLst/>
          </a:prstGeom>
          <a:noFill/>
        </p:spPr>
        <p:txBody>
          <a:bodyPr>
            <a:normAutofit/>
          </a:bodyPr>
          <a:lstStyle>
            <a:lvl1pPr>
              <a:defRPr sz="1100"/>
            </a:lvl1pPr>
          </a:lstStyle>
          <a:p>
            <a:endParaRPr lang="en-US" sz="1050"/>
          </a:p>
        </p:txBody>
      </p:sp>
      <p:sp>
        <p:nvSpPr>
          <p:cNvPr id="7"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Tree>
    <p:extLst>
      <p:ext uri="{BB962C8B-B14F-4D97-AF65-F5344CB8AC3E}">
        <p14:creationId xmlns:p14="http://schemas.microsoft.com/office/powerpoint/2010/main" val="9936405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6"/>
          <p:cNvSpPr>
            <a:spLocks noGrp="1"/>
          </p:cNvSpPr>
          <p:nvPr>
            <p:ph type="pic" sz="quarter" idx="14"/>
          </p:nvPr>
        </p:nvSpPr>
        <p:spPr>
          <a:xfrm>
            <a:off x="815339" y="1869946"/>
            <a:ext cx="1371600" cy="1371600"/>
          </a:xfrm>
          <a:prstGeom prst="rect">
            <a:avLst/>
          </a:prstGeom>
        </p:spPr>
        <p:txBody>
          <a:bodyPr>
            <a:normAutofit/>
          </a:bodyPr>
          <a:lstStyle>
            <a:lvl1pPr>
              <a:defRPr sz="1333"/>
            </a:lvl1pPr>
          </a:lstStyle>
          <a:p>
            <a:endParaRPr lang="id-ID"/>
          </a:p>
        </p:txBody>
      </p:sp>
      <p:sp>
        <p:nvSpPr>
          <p:cNvPr id="12" name="Picture Placeholder 6"/>
          <p:cNvSpPr>
            <a:spLocks noGrp="1"/>
          </p:cNvSpPr>
          <p:nvPr>
            <p:ph type="pic" sz="quarter" idx="16"/>
          </p:nvPr>
        </p:nvSpPr>
        <p:spPr>
          <a:xfrm>
            <a:off x="6781800" y="1869946"/>
            <a:ext cx="1371600" cy="1371600"/>
          </a:xfrm>
          <a:prstGeom prst="rect">
            <a:avLst/>
          </a:prstGeom>
        </p:spPr>
        <p:txBody>
          <a:bodyPr>
            <a:normAutofit/>
          </a:bodyPr>
          <a:lstStyle>
            <a:lvl1pPr>
              <a:defRPr sz="1333"/>
            </a:lvl1pPr>
          </a:lstStyle>
          <a:p>
            <a:endParaRPr lang="id-ID"/>
          </a:p>
        </p:txBody>
      </p:sp>
      <p:sp>
        <p:nvSpPr>
          <p:cNvPr id="13" name="Picture Placeholder 6"/>
          <p:cNvSpPr>
            <a:spLocks noGrp="1"/>
          </p:cNvSpPr>
          <p:nvPr>
            <p:ph type="pic" sz="quarter" idx="17"/>
          </p:nvPr>
        </p:nvSpPr>
        <p:spPr>
          <a:xfrm>
            <a:off x="824863" y="4451221"/>
            <a:ext cx="1828800" cy="1828800"/>
          </a:xfrm>
          <a:prstGeom prst="rect">
            <a:avLst/>
          </a:prstGeom>
        </p:spPr>
        <p:txBody>
          <a:bodyPr>
            <a:normAutofit/>
          </a:bodyPr>
          <a:lstStyle>
            <a:lvl1pPr>
              <a:defRPr sz="1333"/>
            </a:lvl1pPr>
          </a:lstStyle>
          <a:p>
            <a:endParaRPr lang="id-ID"/>
          </a:p>
        </p:txBody>
      </p:sp>
      <p:sp>
        <p:nvSpPr>
          <p:cNvPr id="19" name="Picture Placeholder 6"/>
          <p:cNvSpPr>
            <a:spLocks noGrp="1"/>
          </p:cNvSpPr>
          <p:nvPr>
            <p:ph type="pic" sz="quarter" idx="18"/>
          </p:nvPr>
        </p:nvSpPr>
        <p:spPr>
          <a:xfrm>
            <a:off x="3001369" y="4451221"/>
            <a:ext cx="1828800" cy="1828800"/>
          </a:xfrm>
          <a:prstGeom prst="rect">
            <a:avLst/>
          </a:prstGeom>
        </p:spPr>
        <p:txBody>
          <a:bodyPr>
            <a:normAutofit/>
          </a:bodyPr>
          <a:lstStyle>
            <a:lvl1pPr>
              <a:defRPr sz="1333"/>
            </a:lvl1pPr>
          </a:lstStyle>
          <a:p>
            <a:endParaRPr lang="id-ID"/>
          </a:p>
        </p:txBody>
      </p:sp>
      <p:sp>
        <p:nvSpPr>
          <p:cNvPr id="20" name="Picture Placeholder 6"/>
          <p:cNvSpPr>
            <a:spLocks noGrp="1"/>
          </p:cNvSpPr>
          <p:nvPr>
            <p:ph type="pic" sz="quarter" idx="19"/>
          </p:nvPr>
        </p:nvSpPr>
        <p:spPr>
          <a:xfrm>
            <a:off x="5177875" y="4451221"/>
            <a:ext cx="1828800" cy="1828800"/>
          </a:xfrm>
          <a:prstGeom prst="rect">
            <a:avLst/>
          </a:prstGeom>
        </p:spPr>
        <p:txBody>
          <a:bodyPr>
            <a:normAutofit/>
          </a:bodyPr>
          <a:lstStyle>
            <a:lvl1pPr>
              <a:defRPr sz="1333"/>
            </a:lvl1pPr>
          </a:lstStyle>
          <a:p>
            <a:endParaRPr lang="id-ID"/>
          </a:p>
        </p:txBody>
      </p:sp>
      <p:sp>
        <p:nvSpPr>
          <p:cNvPr id="21" name="Picture Placeholder 6"/>
          <p:cNvSpPr>
            <a:spLocks noGrp="1"/>
          </p:cNvSpPr>
          <p:nvPr>
            <p:ph type="pic" sz="quarter" idx="20"/>
          </p:nvPr>
        </p:nvSpPr>
        <p:spPr>
          <a:xfrm>
            <a:off x="7354381" y="4451221"/>
            <a:ext cx="1828800" cy="1828800"/>
          </a:xfrm>
          <a:prstGeom prst="rect">
            <a:avLst/>
          </a:prstGeom>
        </p:spPr>
        <p:txBody>
          <a:bodyPr>
            <a:normAutofit/>
          </a:bodyPr>
          <a:lstStyle>
            <a:lvl1pPr>
              <a:defRPr sz="1333"/>
            </a:lvl1pPr>
          </a:lstStyle>
          <a:p>
            <a:endParaRPr lang="id-ID"/>
          </a:p>
        </p:txBody>
      </p:sp>
      <p:sp>
        <p:nvSpPr>
          <p:cNvPr id="22" name="Picture Placeholder 6"/>
          <p:cNvSpPr>
            <a:spLocks noGrp="1"/>
          </p:cNvSpPr>
          <p:nvPr>
            <p:ph type="pic" sz="quarter" idx="21"/>
          </p:nvPr>
        </p:nvSpPr>
        <p:spPr>
          <a:xfrm>
            <a:off x="9530887" y="4444872"/>
            <a:ext cx="1828800" cy="1828800"/>
          </a:xfrm>
          <a:prstGeom prst="rect">
            <a:avLst/>
          </a:prstGeom>
        </p:spPr>
        <p:txBody>
          <a:bodyPr>
            <a:normAutofit/>
          </a:bodyPr>
          <a:lstStyle>
            <a:lvl1pPr>
              <a:defRPr sz="1333"/>
            </a:lvl1pPr>
          </a:lstStyle>
          <a:p>
            <a:endParaRPr lang="id-ID"/>
          </a:p>
        </p:txBody>
      </p:sp>
    </p:spTree>
    <p:extLst>
      <p:ext uri="{BB962C8B-B14F-4D97-AF65-F5344CB8AC3E}">
        <p14:creationId xmlns:p14="http://schemas.microsoft.com/office/powerpoint/2010/main" val="82720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53" presetClass="entr" presetSubtype="16" fill="hold" grpId="0" nodeType="afterEffect" nodePh="1">
                                  <p:stCondLst>
                                    <p:cond delay="0"/>
                                  </p:stCondLst>
                                  <p:endCondLst>
                                    <p:cond evt="begin" delay="0">
                                      <p:tn val="16"/>
                                    </p:cond>
                                  </p:end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000"/>
                            </p:stCondLst>
                            <p:childTnLst>
                              <p:par>
                                <p:cTn id="22" presetID="53" presetClass="entr" presetSubtype="16" fill="hold" grpId="0" nodeType="afterEffect" nodePh="1">
                                  <p:stCondLst>
                                    <p:cond delay="0"/>
                                  </p:stCondLst>
                                  <p:endCondLst>
                                    <p:cond evt="begin" delay="0">
                                      <p:tn val="22"/>
                                    </p:cond>
                                  </p:end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1500"/>
                            </p:stCondLst>
                            <p:childTnLst>
                              <p:par>
                                <p:cTn id="28" presetID="53" presetClass="entr" presetSubtype="16" fill="hold" grpId="0" nodeType="afterEffect" nodePh="1">
                                  <p:stCondLst>
                                    <p:cond delay="0"/>
                                  </p:stCondLst>
                                  <p:endCondLst>
                                    <p:cond evt="begin" delay="0">
                                      <p:tn val="28"/>
                                    </p:cond>
                                  </p:end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par>
                          <p:cTn id="33" fill="hold">
                            <p:stCondLst>
                              <p:cond delay="20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childTnLst>
                          </p:cTn>
                        </p:par>
                        <p:par>
                          <p:cTn id="39" fill="hold">
                            <p:stCondLst>
                              <p:cond delay="2500"/>
                            </p:stCondLst>
                            <p:childTnLst>
                              <p:par>
                                <p:cTn id="40" presetID="53" presetClass="entr" presetSubtype="16" fill="hold" grpId="0" nodeType="afterEffect" nodePh="1">
                                  <p:stCondLst>
                                    <p:cond delay="0"/>
                                  </p:stCondLst>
                                  <p:endCondLst>
                                    <p:cond evt="begin" delay="0">
                                      <p:tn val="40"/>
                                    </p:cond>
                                  </p:end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9" grpId="0"/>
      <p:bldP spid="20" grpId="0"/>
      <p:bldP spid="21" grpId="0"/>
      <p:bldP spid="22"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4" name="Picture Placeholder 6"/>
          <p:cNvSpPr>
            <a:spLocks noGrp="1"/>
          </p:cNvSpPr>
          <p:nvPr>
            <p:ph type="pic" sz="quarter" idx="14"/>
          </p:nvPr>
        </p:nvSpPr>
        <p:spPr>
          <a:xfrm>
            <a:off x="6217800" y="1860416"/>
            <a:ext cx="5136000" cy="4061409"/>
          </a:xfrm>
          <a:prstGeom prst="rect">
            <a:avLst/>
          </a:prstGeom>
        </p:spPr>
      </p:sp>
      <p:sp>
        <p:nvSpPr>
          <p:cNvPr id="15" name="Picture Placeholder 7"/>
          <p:cNvSpPr>
            <a:spLocks noGrp="1"/>
          </p:cNvSpPr>
          <p:nvPr>
            <p:ph type="pic" sz="quarter" idx="15"/>
          </p:nvPr>
        </p:nvSpPr>
        <p:spPr>
          <a:xfrm>
            <a:off x="838200" y="1860416"/>
            <a:ext cx="5136000" cy="4061409"/>
          </a:xfrm>
          <a:prstGeom prst="rect">
            <a:avLst/>
          </a:prstGeom>
        </p:spPr>
      </p:sp>
    </p:spTree>
    <p:extLst>
      <p:ext uri="{BB962C8B-B14F-4D97-AF65-F5344CB8AC3E}">
        <p14:creationId xmlns:p14="http://schemas.microsoft.com/office/powerpoint/2010/main" val="271951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5" name="Picture Placeholder 7"/>
          <p:cNvSpPr>
            <a:spLocks noGrp="1"/>
          </p:cNvSpPr>
          <p:nvPr>
            <p:ph type="pic" sz="quarter" idx="15"/>
          </p:nvPr>
        </p:nvSpPr>
        <p:spPr>
          <a:xfrm>
            <a:off x="0" y="1860417"/>
            <a:ext cx="12192000" cy="2152784"/>
          </a:xfrm>
          <a:prstGeom prst="rect">
            <a:avLst/>
          </a:prstGeom>
        </p:spPr>
      </p:sp>
    </p:spTree>
    <p:extLst>
      <p:ext uri="{BB962C8B-B14F-4D97-AF65-F5344CB8AC3E}">
        <p14:creationId xmlns:p14="http://schemas.microsoft.com/office/powerpoint/2010/main" val="168145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5" name="Picture Placeholder 14"/>
          <p:cNvSpPr>
            <a:spLocks noGrp="1"/>
          </p:cNvSpPr>
          <p:nvPr>
            <p:ph type="pic" sz="quarter" idx="10"/>
          </p:nvPr>
        </p:nvSpPr>
        <p:spPr>
          <a:xfrm>
            <a:off x="1119643" y="1998133"/>
            <a:ext cx="3206750" cy="3293005"/>
          </a:xfrm>
        </p:spPr>
        <p:txBody>
          <a:bodyPr>
            <a:normAutofit/>
          </a:bodyPr>
          <a:lstStyle>
            <a:lvl1pPr>
              <a:defRPr sz="1600">
                <a:solidFill>
                  <a:schemeClr val="tx2"/>
                </a:solidFill>
              </a:defRPr>
            </a:lvl1pPr>
          </a:lstStyle>
          <a:p>
            <a:endParaRPr lang="id-ID"/>
          </a:p>
        </p:txBody>
      </p:sp>
      <p:sp>
        <p:nvSpPr>
          <p:cNvPr id="6" name="Picture Placeholder 14"/>
          <p:cNvSpPr>
            <a:spLocks noGrp="1"/>
          </p:cNvSpPr>
          <p:nvPr>
            <p:ph type="pic" sz="quarter" idx="11"/>
          </p:nvPr>
        </p:nvSpPr>
        <p:spPr>
          <a:xfrm>
            <a:off x="4502336" y="1998133"/>
            <a:ext cx="3206750" cy="3293005"/>
          </a:xfrm>
        </p:spPr>
        <p:txBody>
          <a:bodyPr>
            <a:normAutofit/>
          </a:bodyPr>
          <a:lstStyle>
            <a:lvl1pPr>
              <a:defRPr sz="1600">
                <a:solidFill>
                  <a:schemeClr val="tx2"/>
                </a:solidFill>
              </a:defRPr>
            </a:lvl1pPr>
          </a:lstStyle>
          <a:p>
            <a:endParaRPr lang="id-ID"/>
          </a:p>
        </p:txBody>
      </p:sp>
      <p:sp>
        <p:nvSpPr>
          <p:cNvPr id="7" name="Picture Placeholder 14"/>
          <p:cNvSpPr>
            <a:spLocks noGrp="1"/>
          </p:cNvSpPr>
          <p:nvPr>
            <p:ph type="pic" sz="quarter" idx="13"/>
          </p:nvPr>
        </p:nvSpPr>
        <p:spPr>
          <a:xfrm>
            <a:off x="7882494" y="1998133"/>
            <a:ext cx="3206750" cy="3293005"/>
          </a:xfr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38372761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Picture Placeholder 3"/>
          <p:cNvSpPr>
            <a:spLocks noGrp="1"/>
          </p:cNvSpPr>
          <p:nvPr>
            <p:ph type="pic" sz="quarter" idx="10"/>
          </p:nvPr>
        </p:nvSpPr>
        <p:spPr>
          <a:xfrm>
            <a:off x="658813" y="2628737"/>
            <a:ext cx="1550987" cy="1549400"/>
          </a:xfrm>
        </p:spPr>
        <p:txBody>
          <a:bodyPr/>
          <a:lstStyle/>
          <a:p>
            <a:endParaRPr lang="en-US"/>
          </a:p>
        </p:txBody>
      </p:sp>
      <p:sp>
        <p:nvSpPr>
          <p:cNvPr id="13" name="Picture Placeholder 3"/>
          <p:cNvSpPr>
            <a:spLocks noGrp="1"/>
          </p:cNvSpPr>
          <p:nvPr>
            <p:ph type="pic" sz="quarter" idx="11"/>
          </p:nvPr>
        </p:nvSpPr>
        <p:spPr>
          <a:xfrm>
            <a:off x="9982704" y="2628737"/>
            <a:ext cx="1550987" cy="1549400"/>
          </a:xfrm>
        </p:spPr>
        <p:txBody>
          <a:bodyPr/>
          <a:lstStyle/>
          <a:p>
            <a:endParaRPr lang="en-US"/>
          </a:p>
        </p:txBody>
      </p:sp>
      <p:sp>
        <p:nvSpPr>
          <p:cNvPr id="14" name="Picture Placeholder 3"/>
          <p:cNvSpPr>
            <a:spLocks noGrp="1"/>
          </p:cNvSpPr>
          <p:nvPr>
            <p:ph type="pic" sz="quarter" idx="12"/>
          </p:nvPr>
        </p:nvSpPr>
        <p:spPr>
          <a:xfrm>
            <a:off x="2331119" y="2315682"/>
            <a:ext cx="2177738" cy="2175510"/>
          </a:xfrm>
        </p:spPr>
        <p:txBody>
          <a:bodyPr/>
          <a:lstStyle/>
          <a:p>
            <a:endParaRPr lang="en-US"/>
          </a:p>
        </p:txBody>
      </p:sp>
      <p:sp>
        <p:nvSpPr>
          <p:cNvPr id="15" name="Picture Placeholder 3"/>
          <p:cNvSpPr>
            <a:spLocks noGrp="1"/>
          </p:cNvSpPr>
          <p:nvPr>
            <p:ph type="pic" sz="quarter" idx="13"/>
          </p:nvPr>
        </p:nvSpPr>
        <p:spPr>
          <a:xfrm>
            <a:off x="7682427" y="2315682"/>
            <a:ext cx="2177738" cy="2175510"/>
          </a:xfrm>
        </p:spPr>
        <p:txBody>
          <a:bodyPr/>
          <a:lstStyle/>
          <a:p>
            <a:endParaRPr lang="en-US"/>
          </a:p>
        </p:txBody>
      </p:sp>
      <p:sp>
        <p:nvSpPr>
          <p:cNvPr id="16" name="Picture Placeholder 3"/>
          <p:cNvSpPr>
            <a:spLocks noGrp="1"/>
          </p:cNvSpPr>
          <p:nvPr>
            <p:ph type="pic" sz="quarter" idx="14"/>
          </p:nvPr>
        </p:nvSpPr>
        <p:spPr>
          <a:xfrm>
            <a:off x="4627655" y="1937321"/>
            <a:ext cx="2935235" cy="2932232"/>
          </a:xfrm>
        </p:spPr>
        <p:txBody>
          <a:bodyPr/>
          <a:lstStyle/>
          <a:p>
            <a:endParaRPr lang="en-US"/>
          </a:p>
        </p:txBody>
      </p:sp>
    </p:spTree>
    <p:extLst>
      <p:ext uri="{BB962C8B-B14F-4D97-AF65-F5344CB8AC3E}">
        <p14:creationId xmlns:p14="http://schemas.microsoft.com/office/powerpoint/2010/main" val="24143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23809906"/>
      </p:ext>
    </p:extLst>
  </p:cSld>
  <p:clrMapOvr>
    <a:masterClrMapping/>
  </p:clrMapOvr>
  <p:extLst>
    <p:ext uri="{DCECCB84-F9BA-43D5-87BE-67443E8EF086}">
      <p15:sldGuideLst xmlns:p15="http://schemas.microsoft.com/office/powerpoint/2012/main">
        <p15:guide id="1" pos="3715" userDrawn="1">
          <p15:clr>
            <a:srgbClr val="547EBF"/>
          </p15:clr>
        </p15:guide>
        <p15:guide id="2" pos="4147" userDrawn="1">
          <p15:clr>
            <a:srgbClr val="547EB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1" name="Picture Placeholder 3"/>
          <p:cNvSpPr>
            <a:spLocks noGrp="1"/>
          </p:cNvSpPr>
          <p:nvPr>
            <p:ph type="pic" sz="quarter" idx="14"/>
          </p:nvPr>
        </p:nvSpPr>
        <p:spPr>
          <a:xfrm>
            <a:off x="844735" y="2546920"/>
            <a:ext cx="1733365" cy="3091879"/>
          </a:xfrm>
        </p:spPr>
        <p:txBody>
          <a:bodyPr/>
          <a:lstStyle/>
          <a:p>
            <a:endParaRPr lang="en-US" dirty="0"/>
          </a:p>
        </p:txBody>
      </p:sp>
      <p:sp>
        <p:nvSpPr>
          <p:cNvPr id="12" name="Picture Placeholder 3"/>
          <p:cNvSpPr>
            <a:spLocks noGrp="1"/>
          </p:cNvSpPr>
          <p:nvPr>
            <p:ph type="pic" sz="quarter" idx="15"/>
          </p:nvPr>
        </p:nvSpPr>
        <p:spPr>
          <a:xfrm>
            <a:off x="6431556" y="2546920"/>
            <a:ext cx="1733365" cy="3091879"/>
          </a:xfrm>
        </p:spPr>
        <p:txBody>
          <a:bodyPr/>
          <a:lstStyle/>
          <a:p>
            <a:endParaRPr lang="en-US"/>
          </a:p>
        </p:txBody>
      </p:sp>
    </p:spTree>
    <p:extLst>
      <p:ext uri="{BB962C8B-B14F-4D97-AF65-F5344CB8AC3E}">
        <p14:creationId xmlns:p14="http://schemas.microsoft.com/office/powerpoint/2010/main" val="17355603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2" name="Picture Placeholder 3"/>
          <p:cNvSpPr>
            <a:spLocks noGrp="1"/>
          </p:cNvSpPr>
          <p:nvPr>
            <p:ph type="pic" sz="quarter" idx="15"/>
          </p:nvPr>
        </p:nvSpPr>
        <p:spPr>
          <a:xfrm>
            <a:off x="0" y="0"/>
            <a:ext cx="12192000" cy="4933950"/>
          </a:xfrm>
        </p:spPr>
        <p:txBody>
          <a:bodyPr/>
          <a:lstStyle/>
          <a:p>
            <a:endParaRPr lang="en-US"/>
          </a:p>
        </p:txBody>
      </p:sp>
    </p:spTree>
    <p:extLst>
      <p:ext uri="{BB962C8B-B14F-4D97-AF65-F5344CB8AC3E}">
        <p14:creationId xmlns:p14="http://schemas.microsoft.com/office/powerpoint/2010/main" val="3167329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9" name="Picture Placeholder 8"/>
          <p:cNvSpPr>
            <a:spLocks noGrp="1"/>
          </p:cNvSpPr>
          <p:nvPr>
            <p:ph type="pic" sz="quarter" idx="13"/>
          </p:nvPr>
        </p:nvSpPr>
        <p:spPr>
          <a:xfrm>
            <a:off x="5803900" y="1943100"/>
            <a:ext cx="5549900" cy="3784600"/>
          </a:xfrm>
        </p:spPr>
        <p:txBody>
          <a:bodyPr/>
          <a:lstStyle/>
          <a:p>
            <a:endParaRPr lang="en-US"/>
          </a:p>
        </p:txBody>
      </p:sp>
    </p:spTree>
    <p:extLst>
      <p:ext uri="{BB962C8B-B14F-4D97-AF65-F5344CB8AC3E}">
        <p14:creationId xmlns:p14="http://schemas.microsoft.com/office/powerpoint/2010/main" val="25256043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3"/>
          <p:cNvSpPr>
            <a:spLocks noGrp="1"/>
          </p:cNvSpPr>
          <p:nvPr>
            <p:ph type="pic" sz="quarter" idx="15"/>
          </p:nvPr>
        </p:nvSpPr>
        <p:spPr>
          <a:xfrm>
            <a:off x="0" y="2301656"/>
            <a:ext cx="12192000" cy="2997854"/>
          </a:xfrm>
        </p:spPr>
        <p:txBody>
          <a:bodyPr>
            <a:normAutofit/>
          </a:bodyPr>
          <a:lstStyle>
            <a:lvl1pPr>
              <a:defRPr sz="1600">
                <a:solidFill>
                  <a:schemeClr val="tx1"/>
                </a:solidFill>
              </a:defRPr>
            </a:lvl1pPr>
          </a:lstStyle>
          <a:p>
            <a:endParaRPr lang="id-ID"/>
          </a:p>
        </p:txBody>
      </p:sp>
    </p:spTree>
    <p:extLst>
      <p:ext uri="{BB962C8B-B14F-4D97-AF65-F5344CB8AC3E}">
        <p14:creationId xmlns:p14="http://schemas.microsoft.com/office/powerpoint/2010/main" val="4862154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3"/>
          <p:cNvSpPr>
            <a:spLocks noGrp="1"/>
          </p:cNvSpPr>
          <p:nvPr>
            <p:ph type="pic" sz="quarter" idx="15"/>
          </p:nvPr>
        </p:nvSpPr>
        <p:spPr>
          <a:xfrm>
            <a:off x="0" y="0"/>
            <a:ext cx="12192000" cy="4127500"/>
          </a:xfrm>
        </p:spPr>
        <p:txBody>
          <a:bodyPr>
            <a:normAutofit/>
          </a:bodyPr>
          <a:lstStyle>
            <a:lvl1pPr>
              <a:defRPr sz="1600">
                <a:solidFill>
                  <a:schemeClr val="tx1"/>
                </a:solidFill>
              </a:defRPr>
            </a:lvl1pPr>
          </a:lstStyle>
          <a:p>
            <a:endParaRPr lang="id-ID"/>
          </a:p>
        </p:txBody>
      </p:sp>
      <p:sp>
        <p:nvSpPr>
          <p:cNvPr id="9" name="Picture Placeholder 8"/>
          <p:cNvSpPr>
            <a:spLocks noGrp="1"/>
          </p:cNvSpPr>
          <p:nvPr>
            <p:ph type="pic" sz="quarter" idx="16"/>
          </p:nvPr>
        </p:nvSpPr>
        <p:spPr>
          <a:xfrm>
            <a:off x="3670300" y="2222500"/>
            <a:ext cx="4864608" cy="3670300"/>
          </a:xfrm>
        </p:spPr>
        <p:txBody>
          <a:bodyPr/>
          <a:lstStyle/>
          <a:p>
            <a:endParaRPr lang="en-US"/>
          </a:p>
        </p:txBody>
      </p:sp>
    </p:spTree>
    <p:extLst>
      <p:ext uri="{BB962C8B-B14F-4D97-AF65-F5344CB8AC3E}">
        <p14:creationId xmlns:p14="http://schemas.microsoft.com/office/powerpoint/2010/main" val="25861834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Monitor">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9" name="Picture Placeholder 8"/>
          <p:cNvSpPr>
            <a:spLocks noGrp="1"/>
          </p:cNvSpPr>
          <p:nvPr>
            <p:ph type="pic" sz="quarter" idx="16"/>
          </p:nvPr>
        </p:nvSpPr>
        <p:spPr>
          <a:xfrm>
            <a:off x="4175337" y="3084457"/>
            <a:ext cx="3913883" cy="2554343"/>
          </a:xfrm>
        </p:spPr>
        <p:txBody>
          <a:bodyPr/>
          <a:lstStyle/>
          <a:p>
            <a:endParaRPr lang="en-US"/>
          </a:p>
        </p:txBody>
      </p:sp>
      <p:sp>
        <p:nvSpPr>
          <p:cNvPr id="12" name="Picture Placeholder 8"/>
          <p:cNvSpPr>
            <a:spLocks noGrp="1"/>
          </p:cNvSpPr>
          <p:nvPr>
            <p:ph type="pic" sz="quarter" idx="17"/>
          </p:nvPr>
        </p:nvSpPr>
        <p:spPr>
          <a:xfrm>
            <a:off x="7427672" y="2950652"/>
            <a:ext cx="3765114" cy="2373823"/>
          </a:xfrm>
        </p:spPr>
        <p:txBody>
          <a:bodyPr/>
          <a:lstStyle/>
          <a:p>
            <a:endParaRPr lang="en-US" dirty="0"/>
          </a:p>
        </p:txBody>
      </p:sp>
      <p:sp>
        <p:nvSpPr>
          <p:cNvPr id="13" name="Picture Placeholder 8"/>
          <p:cNvSpPr>
            <a:spLocks noGrp="1"/>
          </p:cNvSpPr>
          <p:nvPr>
            <p:ph type="pic" sz="quarter" idx="18"/>
          </p:nvPr>
        </p:nvSpPr>
        <p:spPr>
          <a:xfrm>
            <a:off x="1057349" y="2950652"/>
            <a:ext cx="3724201" cy="2373823"/>
          </a:xfrm>
        </p:spPr>
        <p:txBody>
          <a:bodyPr/>
          <a:lstStyle/>
          <a:p>
            <a:endParaRPr lang="en-US"/>
          </a:p>
        </p:txBody>
      </p:sp>
    </p:spTree>
    <p:extLst>
      <p:ext uri="{BB962C8B-B14F-4D97-AF65-F5344CB8AC3E}">
        <p14:creationId xmlns:p14="http://schemas.microsoft.com/office/powerpoint/2010/main" val="24965918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7" name="Picture Placeholder 13"/>
          <p:cNvSpPr>
            <a:spLocks noGrp="1"/>
          </p:cNvSpPr>
          <p:nvPr>
            <p:ph type="pic" sz="quarter" idx="20"/>
          </p:nvPr>
        </p:nvSpPr>
        <p:spPr>
          <a:xfrm>
            <a:off x="3639219"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8" name="Picture Placeholder 13"/>
          <p:cNvSpPr>
            <a:spLocks noGrp="1"/>
          </p:cNvSpPr>
          <p:nvPr>
            <p:ph type="pic" sz="quarter" idx="21"/>
          </p:nvPr>
        </p:nvSpPr>
        <p:spPr>
          <a:xfrm>
            <a:off x="975336"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9" name="Picture Placeholder 13"/>
          <p:cNvSpPr>
            <a:spLocks noGrp="1"/>
          </p:cNvSpPr>
          <p:nvPr>
            <p:ph type="pic" sz="quarter" idx="18"/>
          </p:nvPr>
        </p:nvSpPr>
        <p:spPr>
          <a:xfrm>
            <a:off x="8966987"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20" name="Picture Placeholder 13"/>
          <p:cNvSpPr>
            <a:spLocks noGrp="1"/>
          </p:cNvSpPr>
          <p:nvPr>
            <p:ph type="pic" sz="quarter" idx="19"/>
          </p:nvPr>
        </p:nvSpPr>
        <p:spPr>
          <a:xfrm>
            <a:off x="6303104"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8688060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Tree>
    <p:extLst>
      <p:ext uri="{BB962C8B-B14F-4D97-AF65-F5344CB8AC3E}">
        <p14:creationId xmlns:p14="http://schemas.microsoft.com/office/powerpoint/2010/main" val="27592573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2"/>
          <p:cNvSpPr>
            <a:spLocks noGrp="1"/>
          </p:cNvSpPr>
          <p:nvPr>
            <p:ph type="pic" sz="quarter" idx="16"/>
          </p:nvPr>
        </p:nvSpPr>
        <p:spPr>
          <a:xfrm>
            <a:off x="838200" y="2031999"/>
            <a:ext cx="2560320" cy="3730625"/>
          </a:xfrm>
          <a:prstGeom prst="rect">
            <a:avLst/>
          </a:prstGeom>
          <a:noFill/>
        </p:spPr>
        <p:txBody>
          <a:bodyPr/>
          <a:lstStyle>
            <a:lvl1pPr marL="0" indent="0">
              <a:buNone/>
              <a:defRPr sz="1000"/>
            </a:lvl1pPr>
          </a:lstStyle>
          <a:p>
            <a:endParaRPr lang="en-US"/>
          </a:p>
        </p:txBody>
      </p:sp>
      <p:sp>
        <p:nvSpPr>
          <p:cNvPr id="11" name="Picture Placeholder 2"/>
          <p:cNvSpPr>
            <a:spLocks noGrp="1"/>
          </p:cNvSpPr>
          <p:nvPr>
            <p:ph type="pic" sz="quarter" idx="17"/>
          </p:nvPr>
        </p:nvSpPr>
        <p:spPr>
          <a:xfrm>
            <a:off x="6305450" y="2031999"/>
            <a:ext cx="2560320" cy="3730625"/>
          </a:xfrm>
          <a:prstGeom prst="rect">
            <a:avLst/>
          </a:prstGeom>
          <a:noFill/>
        </p:spPr>
        <p:txBody>
          <a:bodyPr/>
          <a:lstStyle>
            <a:lvl1pPr marL="0" indent="0">
              <a:buNone/>
              <a:defRPr sz="1000"/>
            </a:lvl1pPr>
          </a:lstStyle>
          <a:p>
            <a:endParaRPr lang="en-US"/>
          </a:p>
        </p:txBody>
      </p:sp>
    </p:spTree>
    <p:extLst>
      <p:ext uri="{BB962C8B-B14F-4D97-AF65-F5344CB8AC3E}">
        <p14:creationId xmlns:p14="http://schemas.microsoft.com/office/powerpoint/2010/main" val="34762574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11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5" name="Picture Placeholder 14"/>
          <p:cNvSpPr>
            <a:spLocks noGrp="1"/>
          </p:cNvSpPr>
          <p:nvPr>
            <p:ph type="pic" sz="quarter" idx="13"/>
          </p:nvPr>
        </p:nvSpPr>
        <p:spPr>
          <a:xfrm>
            <a:off x="6591300" y="3530600"/>
            <a:ext cx="1188720" cy="1188720"/>
          </a:xfrm>
        </p:spPr>
        <p:txBody>
          <a:bodyPr/>
          <a:lstStyle/>
          <a:p>
            <a:endParaRPr lang="en-US"/>
          </a:p>
        </p:txBody>
      </p:sp>
      <p:sp>
        <p:nvSpPr>
          <p:cNvPr id="16" name="Picture Placeholder 14"/>
          <p:cNvSpPr>
            <a:spLocks noGrp="1"/>
          </p:cNvSpPr>
          <p:nvPr>
            <p:ph type="pic" sz="quarter" idx="14"/>
          </p:nvPr>
        </p:nvSpPr>
        <p:spPr>
          <a:xfrm>
            <a:off x="7950200" y="3530600"/>
            <a:ext cx="1188720" cy="1188720"/>
          </a:xfrm>
        </p:spPr>
        <p:txBody>
          <a:bodyPr/>
          <a:lstStyle/>
          <a:p>
            <a:endParaRPr lang="en-US"/>
          </a:p>
        </p:txBody>
      </p:sp>
      <p:sp>
        <p:nvSpPr>
          <p:cNvPr id="17" name="Picture Placeholder 14"/>
          <p:cNvSpPr>
            <a:spLocks noGrp="1"/>
          </p:cNvSpPr>
          <p:nvPr>
            <p:ph type="pic" sz="quarter" idx="15"/>
          </p:nvPr>
        </p:nvSpPr>
        <p:spPr>
          <a:xfrm>
            <a:off x="9309100" y="3526547"/>
            <a:ext cx="1188720" cy="1188720"/>
          </a:xfrm>
        </p:spPr>
        <p:txBody>
          <a:bodyPr/>
          <a:lstStyle/>
          <a:p>
            <a:endParaRPr lang="en-US"/>
          </a:p>
        </p:txBody>
      </p:sp>
    </p:spTree>
    <p:extLst>
      <p:ext uri="{BB962C8B-B14F-4D97-AF65-F5344CB8AC3E}">
        <p14:creationId xmlns:p14="http://schemas.microsoft.com/office/powerpoint/2010/main" val="3147607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094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1178"/>
            <a:ext cx="10515600" cy="831822"/>
          </a:xfrm>
        </p:spPr>
        <p:txBody>
          <a:bodyPr/>
          <a:lstStyle>
            <a:lvl1pPr algn="ct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24591161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2238375" y="1504950"/>
            <a:ext cx="3390900" cy="1528763"/>
          </a:xfrm>
        </p:spPr>
        <p:txBody>
          <a:bodyPr/>
          <a:lstStyle/>
          <a:p>
            <a:endParaRPr lang="en-US"/>
          </a:p>
        </p:txBody>
      </p:sp>
      <p:sp>
        <p:nvSpPr>
          <p:cNvPr id="18" name="Picture Placeholder 15"/>
          <p:cNvSpPr>
            <a:spLocks noGrp="1"/>
          </p:cNvSpPr>
          <p:nvPr>
            <p:ph type="pic" sz="quarter" idx="11"/>
          </p:nvPr>
        </p:nvSpPr>
        <p:spPr>
          <a:xfrm>
            <a:off x="6496050" y="3076575"/>
            <a:ext cx="1943100" cy="1528763"/>
          </a:xfrm>
        </p:spPr>
        <p:txBody>
          <a:bodyPr/>
          <a:lstStyle/>
          <a:p>
            <a:endParaRPr lang="en-US"/>
          </a:p>
        </p:txBody>
      </p:sp>
    </p:spTree>
    <p:extLst>
      <p:ext uri="{BB962C8B-B14F-4D97-AF65-F5344CB8AC3E}">
        <p14:creationId xmlns:p14="http://schemas.microsoft.com/office/powerpoint/2010/main" val="18812417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you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7" name="Picture Placeholder 16"/>
          <p:cNvSpPr>
            <a:spLocks noGrp="1"/>
          </p:cNvSpPr>
          <p:nvPr>
            <p:ph type="pic" sz="quarter" idx="13"/>
          </p:nvPr>
        </p:nvSpPr>
        <p:spPr>
          <a:xfrm>
            <a:off x="577850" y="1699434"/>
            <a:ext cx="3338268" cy="2171700"/>
          </a:xfrm>
        </p:spPr>
        <p:txBody>
          <a:bodyPr/>
          <a:lstStyle/>
          <a:p>
            <a:endParaRPr lang="en-US"/>
          </a:p>
        </p:txBody>
      </p:sp>
      <p:sp>
        <p:nvSpPr>
          <p:cNvPr id="18" name="Picture Placeholder 16"/>
          <p:cNvSpPr>
            <a:spLocks noGrp="1"/>
          </p:cNvSpPr>
          <p:nvPr>
            <p:ph type="pic" sz="quarter" idx="14"/>
          </p:nvPr>
        </p:nvSpPr>
        <p:spPr>
          <a:xfrm>
            <a:off x="4169744" y="1699434"/>
            <a:ext cx="3338268" cy="2171700"/>
          </a:xfrm>
        </p:spPr>
        <p:txBody>
          <a:bodyPr/>
          <a:lstStyle/>
          <a:p>
            <a:endParaRPr lang="en-US"/>
          </a:p>
        </p:txBody>
      </p:sp>
      <p:sp>
        <p:nvSpPr>
          <p:cNvPr id="19" name="Picture Placeholder 16"/>
          <p:cNvSpPr>
            <a:spLocks noGrp="1"/>
          </p:cNvSpPr>
          <p:nvPr>
            <p:ph type="pic" sz="quarter" idx="15"/>
          </p:nvPr>
        </p:nvSpPr>
        <p:spPr>
          <a:xfrm>
            <a:off x="7819263" y="1699434"/>
            <a:ext cx="3338268" cy="2171700"/>
          </a:xfrm>
        </p:spPr>
        <p:txBody>
          <a:bodyPr/>
          <a:lstStyle/>
          <a:p>
            <a:endParaRPr lang="en-US"/>
          </a:p>
        </p:txBody>
      </p:sp>
    </p:spTree>
    <p:extLst>
      <p:ext uri="{BB962C8B-B14F-4D97-AF65-F5344CB8AC3E}">
        <p14:creationId xmlns:p14="http://schemas.microsoft.com/office/powerpoint/2010/main" val="1324644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a:xfrm>
            <a:off x="437314" y="1825625"/>
            <a:ext cx="52668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6066970" y="0"/>
            <a:ext cx="6125029" cy="6858000"/>
          </a:xfrm>
        </p:spPr>
        <p:txBody>
          <a:bodyPr/>
          <a:lstStyle/>
          <a:p>
            <a:endParaRPr lang="en-US"/>
          </a:p>
        </p:txBody>
      </p:sp>
    </p:spTree>
    <p:extLst>
      <p:ext uri="{BB962C8B-B14F-4D97-AF65-F5344CB8AC3E}">
        <p14:creationId xmlns:p14="http://schemas.microsoft.com/office/powerpoint/2010/main" val="781824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6616700" y="0"/>
            <a:ext cx="5575299" cy="6858000"/>
          </a:xfrm>
        </p:spPr>
        <p:txBody>
          <a:bodyPr/>
          <a:lstStyle/>
          <a:p>
            <a:endParaRPr lang="en-US"/>
          </a:p>
        </p:txBody>
      </p:sp>
    </p:spTree>
    <p:extLst>
      <p:ext uri="{BB962C8B-B14F-4D97-AF65-F5344CB8AC3E}">
        <p14:creationId xmlns:p14="http://schemas.microsoft.com/office/powerpoint/2010/main" val="24810714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and with Smartphone">
    <p:spTree>
      <p:nvGrpSpPr>
        <p:cNvPr id="1" name=""/>
        <p:cNvGrpSpPr/>
        <p:nvPr/>
      </p:nvGrpSpPr>
      <p:grpSpPr>
        <a:xfrm>
          <a:off x="0" y="0"/>
          <a:ext cx="0" cy="0"/>
          <a:chOff x="0" y="0"/>
          <a:chExt cx="0" cy="0"/>
        </a:xfrm>
      </p:grpSpPr>
      <p:sp>
        <p:nvSpPr>
          <p:cNvPr id="2" name="Title 1"/>
          <p:cNvSpPr>
            <a:spLocks noGrp="1"/>
          </p:cNvSpPr>
          <p:nvPr>
            <p:ph type="title"/>
          </p:nvPr>
        </p:nvSpPr>
        <p:spPr>
          <a:xfrm>
            <a:off x="397400" y="1603389"/>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7429501" y="1069989"/>
            <a:ext cx="2501900" cy="4213211"/>
          </a:xfrm>
        </p:spPr>
        <p:txBody>
          <a:bodyPr/>
          <a:lstStyle/>
          <a:p>
            <a:endParaRPr lang="en-US"/>
          </a:p>
        </p:txBody>
      </p:sp>
    </p:spTree>
    <p:extLst>
      <p:ext uri="{BB962C8B-B14F-4D97-AF65-F5344CB8AC3E}">
        <p14:creationId xmlns:p14="http://schemas.microsoft.com/office/powerpoint/2010/main" val="33268989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2" name="Title 1"/>
          <p:cNvSpPr>
            <a:spLocks noGrp="1"/>
          </p:cNvSpPr>
          <p:nvPr>
            <p:ph type="title"/>
          </p:nvPr>
        </p:nvSpPr>
        <p:spPr>
          <a:xfrm>
            <a:off x="437314" y="654078"/>
            <a:ext cx="5876400" cy="831822"/>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437314" y="1825625"/>
            <a:ext cx="52668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8199" y="0"/>
            <a:ext cx="6125029" cy="6858000"/>
          </a:xfrm>
        </p:spPr>
        <p:txBody>
          <a:bodyPr/>
          <a:lstStyle/>
          <a:p>
            <a:endParaRPr lang="en-US"/>
          </a:p>
        </p:txBody>
      </p:sp>
    </p:spTree>
    <p:extLst>
      <p:ext uri="{BB962C8B-B14F-4D97-AF65-F5344CB8AC3E}">
        <p14:creationId xmlns:p14="http://schemas.microsoft.com/office/powerpoint/2010/main" val="40795969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315600" y="654078"/>
            <a:ext cx="5876400" cy="831822"/>
          </a:xfrm>
        </p:spPr>
        <p:txBody>
          <a:bodyPr/>
          <a:lstStyle>
            <a:lvl1pPr>
              <a:defRPr b="1"/>
            </a:lvl1pPr>
          </a:lstStyle>
          <a:p>
            <a:r>
              <a:rPr lang="en-US"/>
              <a:t>Click to edit Master title style</a:t>
            </a:r>
          </a:p>
        </p:txBody>
      </p:sp>
      <p:sp>
        <p:nvSpPr>
          <p:cNvPr id="8" name="Picture Placeholder 7"/>
          <p:cNvSpPr>
            <a:spLocks noGrp="1"/>
          </p:cNvSpPr>
          <p:nvPr>
            <p:ph type="pic" sz="quarter" idx="14"/>
          </p:nvPr>
        </p:nvSpPr>
        <p:spPr>
          <a:xfrm>
            <a:off x="71" y="0"/>
            <a:ext cx="3073329" cy="6858000"/>
          </a:xfrm>
        </p:spPr>
        <p:txBody>
          <a:bodyPr/>
          <a:lstStyle/>
          <a:p>
            <a:endParaRPr lang="en-US"/>
          </a:p>
        </p:txBody>
      </p:sp>
      <p:sp>
        <p:nvSpPr>
          <p:cNvPr id="9" name="Picture Placeholder 7"/>
          <p:cNvSpPr>
            <a:spLocks noGrp="1"/>
          </p:cNvSpPr>
          <p:nvPr>
            <p:ph type="pic" sz="quarter" idx="15"/>
          </p:nvPr>
        </p:nvSpPr>
        <p:spPr>
          <a:xfrm>
            <a:off x="3094228" y="0"/>
            <a:ext cx="3073329" cy="3419856"/>
          </a:xfrm>
        </p:spPr>
        <p:txBody>
          <a:bodyPr/>
          <a:lstStyle/>
          <a:p>
            <a:endParaRPr lang="en-US"/>
          </a:p>
        </p:txBody>
      </p:sp>
      <p:sp>
        <p:nvSpPr>
          <p:cNvPr id="10" name="Picture Placeholder 7"/>
          <p:cNvSpPr>
            <a:spLocks noGrp="1"/>
          </p:cNvSpPr>
          <p:nvPr>
            <p:ph type="pic" sz="quarter" idx="16"/>
          </p:nvPr>
        </p:nvSpPr>
        <p:spPr>
          <a:xfrm>
            <a:off x="3094228" y="3441700"/>
            <a:ext cx="3073329" cy="3419856"/>
          </a:xfrm>
        </p:spPr>
        <p:txBody>
          <a:bodyPr/>
          <a:lstStyle/>
          <a:p>
            <a:endParaRPr lang="en-US"/>
          </a:p>
        </p:txBody>
      </p:sp>
    </p:spTree>
    <p:extLst>
      <p:ext uri="{BB962C8B-B14F-4D97-AF65-F5344CB8AC3E}">
        <p14:creationId xmlns:p14="http://schemas.microsoft.com/office/powerpoint/2010/main" val="15378923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9" name="Picture Placeholder 7"/>
          <p:cNvSpPr>
            <a:spLocks noGrp="1"/>
          </p:cNvSpPr>
          <p:nvPr>
            <p:ph type="pic" sz="quarter" idx="15"/>
          </p:nvPr>
        </p:nvSpPr>
        <p:spPr>
          <a:xfrm>
            <a:off x="998728" y="1069988"/>
            <a:ext cx="3776472" cy="4886311"/>
          </a:xfrm>
        </p:spPr>
        <p:txBody>
          <a:bodyPr/>
          <a:lstStyle/>
          <a:p>
            <a:endParaRPr lang="en-US"/>
          </a:p>
        </p:txBody>
      </p:sp>
    </p:spTree>
    <p:extLst>
      <p:ext uri="{BB962C8B-B14F-4D97-AF65-F5344CB8AC3E}">
        <p14:creationId xmlns:p14="http://schemas.microsoft.com/office/powerpoint/2010/main" val="17838524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4" name="Picture Placeholder 7"/>
          <p:cNvSpPr>
            <a:spLocks noGrp="1"/>
          </p:cNvSpPr>
          <p:nvPr>
            <p:ph type="pic" sz="quarter" idx="16"/>
          </p:nvPr>
        </p:nvSpPr>
        <p:spPr>
          <a:xfrm>
            <a:off x="0" y="14322"/>
            <a:ext cx="5289258" cy="6843678"/>
          </a:xfrm>
        </p:spPr>
        <p:txBody>
          <a:bodyPr/>
          <a:lstStyle/>
          <a:p>
            <a:endParaRPr lang="en-US"/>
          </a:p>
        </p:txBody>
      </p:sp>
      <p:sp>
        <p:nvSpPr>
          <p:cNvPr id="9" name="Picture Placeholder 7"/>
          <p:cNvSpPr>
            <a:spLocks noGrp="1"/>
          </p:cNvSpPr>
          <p:nvPr>
            <p:ph type="pic" sz="quarter" idx="15"/>
          </p:nvPr>
        </p:nvSpPr>
        <p:spPr>
          <a:xfrm>
            <a:off x="1113028" y="2616201"/>
            <a:ext cx="5008372" cy="3136900"/>
          </a:xfrm>
        </p:spPr>
        <p:txBody>
          <a:bodyPr/>
          <a:lstStyle/>
          <a:p>
            <a:endParaRPr lang="en-US"/>
          </a:p>
        </p:txBody>
      </p:sp>
    </p:spTree>
    <p:extLst>
      <p:ext uri="{BB962C8B-B14F-4D97-AF65-F5344CB8AC3E}">
        <p14:creationId xmlns:p14="http://schemas.microsoft.com/office/powerpoint/2010/main" val="53382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367F-FABC-49CB-92B3-C6492CB0A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CB1406-3A18-4713-B3FF-E6F2361C8F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5EE29-4AE7-4D15-B5CF-D4AC6414DC22}"/>
              </a:ext>
            </a:extLst>
          </p:cNvPr>
          <p:cNvSpPr>
            <a:spLocks noGrp="1"/>
          </p:cNvSpPr>
          <p:nvPr>
            <p:ph type="dt" sz="half" idx="10"/>
          </p:nvPr>
        </p:nvSpPr>
        <p:spPr/>
        <p:txBody>
          <a:bodyPr/>
          <a:lstStyle/>
          <a:p>
            <a:fld id="{D265D4AD-A870-4124-A5B9-C20B85AE7BC9}" type="datetimeFigureOut">
              <a:rPr lang="en-US" smtClean="0"/>
              <a:t>21/12/2021</a:t>
            </a:fld>
            <a:endParaRPr lang="en-US"/>
          </a:p>
        </p:txBody>
      </p:sp>
      <p:sp>
        <p:nvSpPr>
          <p:cNvPr id="5" name="Footer Placeholder 4">
            <a:extLst>
              <a:ext uri="{FF2B5EF4-FFF2-40B4-BE49-F238E27FC236}">
                <a16:creationId xmlns:a16="http://schemas.microsoft.com/office/drawing/2014/main" id="{5EAC0115-51D4-43D8-8CED-44FA8F231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789C6-411C-4207-9403-ECE886DC1133}"/>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34158282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 Picture Layout">
    <p:spTree>
      <p:nvGrpSpPr>
        <p:cNvPr id="1" name=""/>
        <p:cNvGrpSpPr/>
        <p:nvPr/>
      </p:nvGrpSpPr>
      <p:grpSpPr>
        <a:xfrm>
          <a:off x="0" y="0"/>
          <a:ext cx="0" cy="0"/>
          <a:chOff x="0" y="0"/>
          <a:chExt cx="0" cy="0"/>
        </a:xfrm>
      </p:grpSpPr>
      <p:sp>
        <p:nvSpPr>
          <p:cNvPr id="6"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7"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5"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6"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7"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1428555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14:bounceEnd="60000">
                                          <p:cBhvr additive="base">
                                            <p:cTn id="19"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14:bounceEnd="60000">
                                          <p:cBhvr additive="base">
                                            <p:cTn id="23"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14:bounceEnd="60000">
                                          <p:cBhvr additive="base">
                                            <p:cTn id="2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60000">
                                          <p:cBhvr additive="base">
                                            <p:cTn id="31" dur="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60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60000">
                                          <p:cBhvr additive="base">
                                            <p:cTn id="35" dur="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P spid="16" grpId="0"/>
        </p:bldLst>
      </p:timing>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5% Picture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746171"/>
          </a:xfrm>
        </p:spPr>
        <p:txBody>
          <a:bodyPr/>
          <a:lstStyle/>
          <a:p>
            <a:endParaRPr lang="en-US"/>
          </a:p>
        </p:txBody>
      </p:sp>
    </p:spTree>
    <p:extLst>
      <p:ext uri="{BB962C8B-B14F-4D97-AF65-F5344CB8AC3E}">
        <p14:creationId xmlns:p14="http://schemas.microsoft.com/office/powerpoint/2010/main" val="10959203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5% Picture layout down">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2743200"/>
            <a:ext cx="12192000" cy="4114800"/>
          </a:xfrm>
        </p:spPr>
        <p:txBody>
          <a:bodyPr/>
          <a:lstStyle/>
          <a:p>
            <a:endParaRPr lang="en-US"/>
          </a:p>
        </p:txBody>
      </p:sp>
    </p:spTree>
    <p:extLst>
      <p:ext uri="{BB962C8B-B14F-4D97-AF65-F5344CB8AC3E}">
        <p14:creationId xmlns:p14="http://schemas.microsoft.com/office/powerpoint/2010/main" val="1760247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99766D-A4DC-49E4-81B5-B36909371276}" type="datetimeFigureOut">
              <a:rPr lang="en-US" smtClean="0"/>
              <a:t>21/12/2021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32937918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8"/>
        <p:cNvGrpSpPr/>
        <p:nvPr/>
      </p:nvGrpSpPr>
      <p:grpSpPr>
        <a:xfrm>
          <a:off x="0" y="0"/>
          <a:ext cx="0" cy="0"/>
          <a:chOff x="0" y="0"/>
          <a:chExt cx="0" cy="0"/>
        </a:xfrm>
      </p:grpSpPr>
      <p:sp>
        <p:nvSpPr>
          <p:cNvPr id="129" name="Google Shape;129;p13"/>
          <p:cNvSpPr/>
          <p:nvPr/>
        </p:nvSpPr>
        <p:spPr>
          <a:xfrm rot="-5400000">
            <a:off x="11258800" y="247800"/>
            <a:ext cx="1879200" cy="1638400"/>
          </a:xfrm>
          <a:prstGeom prst="hexagon">
            <a:avLst>
              <a:gd name="adj" fmla="val 28631"/>
              <a:gd name="vf" fmla="val 11547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0" name="Google Shape;130;p13"/>
          <p:cNvSpPr/>
          <p:nvPr/>
        </p:nvSpPr>
        <p:spPr>
          <a:xfrm flipH="1">
            <a:off x="9526383" y="671196"/>
            <a:ext cx="1645135" cy="939805"/>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1" name="Google Shape;131;p13"/>
          <p:cNvSpPr txBox="1">
            <a:spLocks noGrp="1"/>
          </p:cNvSpPr>
          <p:nvPr>
            <p:ph type="title" hasCustomPrompt="1"/>
          </p:nvPr>
        </p:nvSpPr>
        <p:spPr>
          <a:xfrm>
            <a:off x="761135" y="2343068"/>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2" name="Google Shape;132;p13"/>
          <p:cNvSpPr txBox="1">
            <a:spLocks noGrp="1"/>
          </p:cNvSpPr>
          <p:nvPr>
            <p:ph type="title" idx="2" hasCustomPrompt="1"/>
          </p:nvPr>
        </p:nvSpPr>
        <p:spPr>
          <a:xfrm>
            <a:off x="761135" y="4119735"/>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3" name="Google Shape;133;p13"/>
          <p:cNvSpPr txBox="1">
            <a:spLocks noGrp="1"/>
          </p:cNvSpPr>
          <p:nvPr>
            <p:ph type="title" idx="3" hasCustomPrompt="1"/>
          </p:nvPr>
        </p:nvSpPr>
        <p:spPr>
          <a:xfrm>
            <a:off x="6277300" y="2343068"/>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4" name="Google Shape;134;p13"/>
          <p:cNvSpPr txBox="1">
            <a:spLocks noGrp="1"/>
          </p:cNvSpPr>
          <p:nvPr>
            <p:ph type="title" idx="4" hasCustomPrompt="1"/>
          </p:nvPr>
        </p:nvSpPr>
        <p:spPr>
          <a:xfrm>
            <a:off x="6259567" y="4119735"/>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5" name="Google Shape;135;p13"/>
          <p:cNvSpPr txBox="1">
            <a:spLocks noGrp="1"/>
          </p:cNvSpPr>
          <p:nvPr>
            <p:ph type="subTitle" idx="1"/>
          </p:nvPr>
        </p:nvSpPr>
        <p:spPr>
          <a:xfrm flipH="1">
            <a:off x="2463268" y="2364567"/>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36" name="Google Shape;136;p13"/>
          <p:cNvSpPr txBox="1">
            <a:spLocks noGrp="1"/>
          </p:cNvSpPr>
          <p:nvPr>
            <p:ph type="subTitle" idx="5"/>
          </p:nvPr>
        </p:nvSpPr>
        <p:spPr>
          <a:xfrm>
            <a:off x="2463268" y="2879067"/>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37" name="Google Shape;137;p13"/>
          <p:cNvSpPr txBox="1">
            <a:spLocks noGrp="1"/>
          </p:cNvSpPr>
          <p:nvPr>
            <p:ph type="subTitle" idx="6"/>
          </p:nvPr>
        </p:nvSpPr>
        <p:spPr>
          <a:xfrm flipH="1">
            <a:off x="2463167" y="4141233"/>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38" name="Google Shape;138;p13"/>
          <p:cNvSpPr txBox="1">
            <a:spLocks noGrp="1"/>
          </p:cNvSpPr>
          <p:nvPr>
            <p:ph type="subTitle" idx="7"/>
          </p:nvPr>
        </p:nvSpPr>
        <p:spPr>
          <a:xfrm>
            <a:off x="2463268" y="4653333"/>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39" name="Google Shape;139;p13"/>
          <p:cNvSpPr txBox="1">
            <a:spLocks noGrp="1"/>
          </p:cNvSpPr>
          <p:nvPr>
            <p:ph type="subTitle" idx="8"/>
          </p:nvPr>
        </p:nvSpPr>
        <p:spPr>
          <a:xfrm flipH="1">
            <a:off x="7982933" y="2364567"/>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40" name="Google Shape;140;p13"/>
          <p:cNvSpPr txBox="1">
            <a:spLocks noGrp="1"/>
          </p:cNvSpPr>
          <p:nvPr>
            <p:ph type="subTitle" idx="9"/>
          </p:nvPr>
        </p:nvSpPr>
        <p:spPr>
          <a:xfrm>
            <a:off x="7982933" y="2879067"/>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141" name="Google Shape;141;p13"/>
          <p:cNvSpPr txBox="1">
            <a:spLocks noGrp="1"/>
          </p:cNvSpPr>
          <p:nvPr>
            <p:ph type="subTitle" idx="13"/>
          </p:nvPr>
        </p:nvSpPr>
        <p:spPr>
          <a:xfrm flipH="1">
            <a:off x="7982933" y="4141233"/>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42" name="Google Shape;142;p13"/>
          <p:cNvSpPr txBox="1">
            <a:spLocks noGrp="1"/>
          </p:cNvSpPr>
          <p:nvPr>
            <p:ph type="subTitle" idx="14"/>
          </p:nvPr>
        </p:nvSpPr>
        <p:spPr>
          <a:xfrm>
            <a:off x="7982933" y="4653333"/>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43" name="Google Shape;143;p13"/>
          <p:cNvSpPr txBox="1">
            <a:spLocks noGrp="1"/>
          </p:cNvSpPr>
          <p:nvPr>
            <p:ph type="title" idx="15"/>
          </p:nvPr>
        </p:nvSpPr>
        <p:spPr>
          <a:xfrm>
            <a:off x="1553600" y="593367"/>
            <a:ext cx="9084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4" name="Google Shape;144;p13"/>
          <p:cNvSpPr/>
          <p:nvPr/>
        </p:nvSpPr>
        <p:spPr>
          <a:xfrm>
            <a:off x="-2063879" y="5702746"/>
            <a:ext cx="4090068" cy="2334033"/>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5" name="Google Shape;145;p13"/>
          <p:cNvSpPr/>
          <p:nvPr/>
        </p:nvSpPr>
        <p:spPr>
          <a:xfrm>
            <a:off x="443634" y="5934800"/>
            <a:ext cx="632367" cy="722797"/>
          </a:xfrm>
          <a:custGeom>
            <a:avLst/>
            <a:gdLst/>
            <a:ahLst/>
            <a:cxnLst/>
            <a:rect l="l" t="t" r="r" b="b"/>
            <a:pathLst>
              <a:path w="8657" h="9895" extrusionOk="0">
                <a:moveTo>
                  <a:pt x="8656" y="1"/>
                </a:moveTo>
                <a:lnTo>
                  <a:pt x="0" y="4894"/>
                </a:lnTo>
                <a:lnTo>
                  <a:pt x="8656" y="9895"/>
                </a:lnTo>
                <a:lnTo>
                  <a:pt x="8656"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6" name="Google Shape;146;p13"/>
          <p:cNvSpPr/>
          <p:nvPr/>
        </p:nvSpPr>
        <p:spPr>
          <a:xfrm rot="-5400000">
            <a:off x="10973268" y="1436533"/>
            <a:ext cx="1321600" cy="671200"/>
          </a:xfrm>
          <a:prstGeom prst="hexagon">
            <a:avLst>
              <a:gd name="adj" fmla="val 28631"/>
              <a:gd name="vf" fmla="val 1154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7" name="Google Shape;147;p13"/>
          <p:cNvSpPr/>
          <p:nvPr/>
        </p:nvSpPr>
        <p:spPr>
          <a:xfrm rot="3551518">
            <a:off x="10335492" y="1000529"/>
            <a:ext cx="1188873" cy="67189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8" name="Google Shape;148;p13"/>
          <p:cNvSpPr/>
          <p:nvPr/>
        </p:nvSpPr>
        <p:spPr>
          <a:xfrm rot="3551486">
            <a:off x="11655419" y="1148477"/>
            <a:ext cx="2027283" cy="1145700"/>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045973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5B94-A144-48BB-B068-D26BAC695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FEEF-DE64-4165-BD34-74884087CA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35E32-5340-4783-AE9F-EF7BCB3A56B6}"/>
              </a:ext>
            </a:extLst>
          </p:cNvPr>
          <p:cNvSpPr>
            <a:spLocks noGrp="1"/>
          </p:cNvSpPr>
          <p:nvPr>
            <p:ph type="dt" sz="half" idx="10"/>
          </p:nvPr>
        </p:nvSpPr>
        <p:spPr/>
        <p:txBody>
          <a:bodyPr/>
          <a:lstStyle/>
          <a:p>
            <a:fld id="{D265D4AD-A870-4124-A5B9-C20B85AE7BC9}" type="datetimeFigureOut">
              <a:rPr lang="en-US" smtClean="0"/>
              <a:t>21/12/2021</a:t>
            </a:fld>
            <a:endParaRPr lang="en-US"/>
          </a:p>
        </p:txBody>
      </p:sp>
      <p:sp>
        <p:nvSpPr>
          <p:cNvPr id="5" name="Footer Placeholder 4">
            <a:extLst>
              <a:ext uri="{FF2B5EF4-FFF2-40B4-BE49-F238E27FC236}">
                <a16:creationId xmlns:a16="http://schemas.microsoft.com/office/drawing/2014/main" id="{E62D5290-0376-44DC-BCCC-266E8B6A91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BCA5C-FC58-4D6D-8C9E-A6B429539EFD}"/>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98704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heme" Target="../theme/theme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7CCCB1F-2CE9-429F-AA44-F0AF164807E2}"/>
              </a:ext>
            </a:extLst>
          </p:cNvPr>
          <p:cNvGraphicFramePr>
            <a:graphicFrameLocks noChangeAspect="1"/>
          </p:cNvGraphicFramePr>
          <p:nvPr userDrawn="1">
            <p:custDataLst>
              <p:tags r:id="rId10"/>
            </p:custDataLst>
            <p:extLst>
              <p:ext uri="{D42A27DB-BD31-4B8C-83A1-F6EECF244321}">
                <p14:modId xmlns:p14="http://schemas.microsoft.com/office/powerpoint/2010/main" val="3169737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1" name="think-cell Slide" r:id="rId12" imgW="592" imgH="595" progId="TCLayout.ActiveDocument.1">
                  <p:embed/>
                </p:oleObj>
              </mc:Choice>
              <mc:Fallback>
                <p:oleObj name="think-cell Slide" r:id="rId12" imgW="592" imgH="595" progId="TCLayout.ActiveDocument.1">
                  <p:embed/>
                  <p:pic>
                    <p:nvPicPr>
                      <p:cNvPr id="0" name=""/>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158DFA-6B77-4035-BD0F-522E02CA2AB0}"/>
              </a:ext>
            </a:extLst>
          </p:cNvPr>
          <p:cNvSpPr/>
          <p:nvPr userDrawn="1">
            <p:custDataLst>
              <p:tags r:id="rId11"/>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kern="0" baseline="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GB"/>
              <a:t>Click to edit Master title style</a:t>
            </a:r>
            <a:endParaRPr lang="en-GB" dirty="0"/>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7ECE2914-4E17-487A-A4E5-C87617449E51}" type="datetimeFigureOut">
              <a:rPr lang="en-GB" smtClean="0"/>
              <a:pPr/>
              <a:t>21/12/2021</a:t>
            </a:fld>
            <a:endParaRPr lang="en-GB"/>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GB"/>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8F63CC74-D785-4C96-8C6E-EB177D1B9A1D}" type="slidenum">
              <a:rPr lang="en-GB" smtClean="0"/>
              <a:pPr/>
              <a:t>‹#›</a:t>
            </a:fld>
            <a:endParaRPr lang="en-GB"/>
          </a:p>
        </p:txBody>
      </p:sp>
    </p:spTree>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0" r:id="rId3"/>
    <p:sldLayoutId id="2147483676" r:id="rId4"/>
    <p:sldLayoutId id="2147483658" r:id="rId5"/>
    <p:sldLayoutId id="2147483652" r:id="rId6"/>
    <p:sldLayoutId id="2147483656" r:id="rId7"/>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0163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075A5-84C2-489B-B92C-B1591CFC7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9379E8-1EBF-477E-BE4D-D99FBE10F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A6FA8-8A4D-4776-8859-5B58BDE675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5D4AD-A870-4124-A5B9-C20B85AE7BC9}" type="datetimeFigureOut">
              <a:rPr lang="en-US" smtClean="0"/>
              <a:t>21/12/2021</a:t>
            </a:fld>
            <a:endParaRPr lang="en-US"/>
          </a:p>
        </p:txBody>
      </p:sp>
      <p:sp>
        <p:nvSpPr>
          <p:cNvPr id="5" name="Footer Placeholder 4">
            <a:extLst>
              <a:ext uri="{FF2B5EF4-FFF2-40B4-BE49-F238E27FC236}">
                <a16:creationId xmlns:a16="http://schemas.microsoft.com/office/drawing/2014/main" id="{D2D5FF9B-7BA6-47C1-8F37-2ED984E39F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F809D-481D-481A-A6B1-724D109762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296AF-92C2-4247-B60F-123CBE9B860E}" type="slidenum">
              <a:rPr lang="en-US" smtClean="0"/>
              <a:t>‹#›</a:t>
            </a:fld>
            <a:endParaRPr lang="en-US"/>
          </a:p>
        </p:txBody>
      </p:sp>
    </p:spTree>
    <p:extLst>
      <p:ext uri="{BB962C8B-B14F-4D97-AF65-F5344CB8AC3E}">
        <p14:creationId xmlns:p14="http://schemas.microsoft.com/office/powerpoint/2010/main" val="257192766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02D1BB9-FBDA-4EF5-8EC5-60B516551605}" type="datetimeFigureOut">
              <a:rPr lang="en-US" smtClean="0"/>
              <a:t>21/12/2021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F33025F9-AEC6-49D3-B095-830093374768}" type="slidenum">
              <a:rPr lang="en-US" smtClean="0"/>
              <a:t>‹#›</a:t>
            </a:fld>
            <a:endParaRPr lang="en-US"/>
          </a:p>
        </p:txBody>
      </p:sp>
    </p:spTree>
    <p:extLst>
      <p:ext uri="{BB962C8B-B14F-4D97-AF65-F5344CB8AC3E}">
        <p14:creationId xmlns:p14="http://schemas.microsoft.com/office/powerpoint/2010/main" val="234410885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CF277-892D-4D78-9F15-748AA8EBED66}" type="datetimeFigureOut">
              <a:rPr lang="en-US" smtClean="0"/>
              <a:t>21/12/2021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02454-E2FF-449A-B810-7686D31AA82F}" type="slidenum">
              <a:rPr lang="en-US" smtClean="0"/>
              <a:t>‹#›</a:t>
            </a:fld>
            <a:endParaRPr lang="en-US"/>
          </a:p>
        </p:txBody>
      </p:sp>
    </p:spTree>
    <p:extLst>
      <p:ext uri="{BB962C8B-B14F-4D97-AF65-F5344CB8AC3E}">
        <p14:creationId xmlns:p14="http://schemas.microsoft.com/office/powerpoint/2010/main" val="60216535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9766D-A4DC-49E4-81B5-B36909371276}" type="datetimeFigureOut">
              <a:rPr lang="en-US" smtClean="0"/>
              <a:t>21/12/2021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30E37-5C16-466C-845D-4A4B342645F2}" type="slidenum">
              <a:rPr lang="en-US" smtClean="0"/>
              <a:t>‹#›</a:t>
            </a:fld>
            <a:endParaRPr lang="en-US"/>
          </a:p>
        </p:txBody>
      </p:sp>
    </p:spTree>
    <p:extLst>
      <p:ext uri="{BB962C8B-B14F-4D97-AF65-F5344CB8AC3E}">
        <p14:creationId xmlns:p14="http://schemas.microsoft.com/office/powerpoint/2010/main" val="412441108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809"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slideLayout" Target="../slideLayouts/slideLayout82.xml"/><Relationship Id="rId7"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5.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g"/><Relationship Id="rId1" Type="http://schemas.openxmlformats.org/officeDocument/2006/relationships/slideLayout" Target="../slideLayouts/slideLayout44.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43.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B08C4A0-F31B-49F5-B071-2427AAFA07E1}"/>
              </a:ext>
            </a:extLst>
          </p:cNvPr>
          <p:cNvSpPr/>
          <p:nvPr/>
        </p:nvSpPr>
        <p:spPr>
          <a:xfrm>
            <a:off x="-2136407" y="4146081"/>
            <a:ext cx="7334089" cy="661633"/>
          </a:xfrm>
          <a:prstGeom prst="rect">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3" name="Rectangle 12">
            <a:extLst>
              <a:ext uri="{FF2B5EF4-FFF2-40B4-BE49-F238E27FC236}">
                <a16:creationId xmlns:a16="http://schemas.microsoft.com/office/drawing/2014/main" id="{A68C035D-FBAE-4699-B883-50D011DF53C5}"/>
              </a:ext>
            </a:extLst>
          </p:cNvPr>
          <p:cNvSpPr/>
          <p:nvPr/>
        </p:nvSpPr>
        <p:spPr>
          <a:xfrm>
            <a:off x="10044565" y="2248054"/>
            <a:ext cx="6526777" cy="661633"/>
          </a:xfrm>
          <a:prstGeom prst="rect">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2" name="TextBox 1">
            <a:extLst>
              <a:ext uri="{FF2B5EF4-FFF2-40B4-BE49-F238E27FC236}">
                <a16:creationId xmlns:a16="http://schemas.microsoft.com/office/drawing/2014/main" id="{435CB799-B557-4908-9284-7457F1C03955}"/>
              </a:ext>
            </a:extLst>
          </p:cNvPr>
          <p:cNvSpPr txBox="1"/>
          <p:nvPr/>
        </p:nvSpPr>
        <p:spPr>
          <a:xfrm>
            <a:off x="2428374" y="2129619"/>
            <a:ext cx="4003155" cy="707758"/>
          </a:xfrm>
          <a:prstGeom prst="rect">
            <a:avLst/>
          </a:prstGeom>
          <a:noFill/>
        </p:spPr>
        <p:txBody>
          <a:bodyPr wrap="square" rtlCol="0">
            <a:spAutoFit/>
          </a:bodyPr>
          <a:lstStyle/>
          <a:p>
            <a:r>
              <a:rPr lang="vi-VN" sz="3999" b="1" spc="300" dirty="0"/>
              <a:t>PHẦN MỀM</a:t>
            </a:r>
          </a:p>
        </p:txBody>
      </p:sp>
      <p:sp>
        <p:nvSpPr>
          <p:cNvPr id="8" name="TextBox 7">
            <a:extLst>
              <a:ext uri="{FF2B5EF4-FFF2-40B4-BE49-F238E27FC236}">
                <a16:creationId xmlns:a16="http://schemas.microsoft.com/office/drawing/2014/main" id="{A8CF23AC-C61E-4A61-95EE-96FB896AB56E}"/>
              </a:ext>
            </a:extLst>
          </p:cNvPr>
          <p:cNvSpPr txBox="1"/>
          <p:nvPr/>
        </p:nvSpPr>
        <p:spPr>
          <a:xfrm>
            <a:off x="6059801" y="4105837"/>
            <a:ext cx="6366933" cy="630942"/>
          </a:xfrm>
          <a:prstGeom prst="rect">
            <a:avLst/>
          </a:prstGeom>
          <a:noFill/>
        </p:spPr>
        <p:txBody>
          <a:bodyPr wrap="square" rtlCol="0">
            <a:spAutoFit/>
          </a:bodyPr>
          <a:lstStyle/>
          <a:p>
            <a:r>
              <a:rPr lang="en-US" sz="3500" spc="300" dirty="0">
                <a:latin typeface="FZ SlugHalf" panose="02000503020000020004" pitchFamily="2" charset="0"/>
              </a:rPr>
              <a:t>NGƯỜI ĐEO KHẨU TRANG</a:t>
            </a:r>
            <a:endParaRPr lang="vi-VN" sz="3500" spc="300" dirty="0"/>
          </a:p>
        </p:txBody>
      </p:sp>
      <p:sp>
        <p:nvSpPr>
          <p:cNvPr id="9" name="TextBox 8">
            <a:extLst>
              <a:ext uri="{FF2B5EF4-FFF2-40B4-BE49-F238E27FC236}">
                <a16:creationId xmlns:a16="http://schemas.microsoft.com/office/drawing/2014/main" id="{FE8C122D-AB2D-4833-8BCF-99762BA82A65}"/>
              </a:ext>
            </a:extLst>
          </p:cNvPr>
          <p:cNvSpPr txBox="1"/>
          <p:nvPr/>
        </p:nvSpPr>
        <p:spPr>
          <a:xfrm>
            <a:off x="3222917" y="2718942"/>
            <a:ext cx="6821648" cy="1569340"/>
          </a:xfrm>
          <a:prstGeom prst="rect">
            <a:avLst/>
          </a:prstGeom>
          <a:noFill/>
        </p:spPr>
        <p:txBody>
          <a:bodyPr wrap="square" rtlCol="0">
            <a:spAutoFit/>
          </a:bodyPr>
          <a:lstStyle/>
          <a:p>
            <a:pPr algn="ctr"/>
            <a:r>
              <a:rPr lang="en-US" sz="9500" spc="300" dirty="0">
                <a:solidFill>
                  <a:srgbClr val="FB0D73"/>
                </a:solidFill>
                <a:latin typeface="FZ SlugHalf" panose="02000503020000020004" pitchFamily="2" charset="0"/>
              </a:rPr>
              <a:t>NHẬN DIỆN</a:t>
            </a:r>
            <a:endParaRPr lang="vi-VN" sz="9500" spc="300" dirty="0">
              <a:solidFill>
                <a:srgbClr val="FB0D73"/>
              </a:solidFill>
            </a:endParaRPr>
          </a:p>
        </p:txBody>
      </p:sp>
      <p:sp>
        <p:nvSpPr>
          <p:cNvPr id="3" name="Rectangle 2">
            <a:extLst>
              <a:ext uri="{FF2B5EF4-FFF2-40B4-BE49-F238E27FC236}">
                <a16:creationId xmlns:a16="http://schemas.microsoft.com/office/drawing/2014/main" id="{5937BA76-6691-4ECE-B762-84FDF8D25C2A}"/>
              </a:ext>
            </a:extLst>
          </p:cNvPr>
          <p:cNvSpPr/>
          <p:nvPr/>
        </p:nvSpPr>
        <p:spPr>
          <a:xfrm>
            <a:off x="7206485" y="2133769"/>
            <a:ext cx="6526777" cy="6616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0" name="Rectangle 9">
            <a:extLst>
              <a:ext uri="{FF2B5EF4-FFF2-40B4-BE49-F238E27FC236}">
                <a16:creationId xmlns:a16="http://schemas.microsoft.com/office/drawing/2014/main" id="{943CD1AF-F0F9-4FAD-8D69-DFFC4081F7B6}"/>
              </a:ext>
            </a:extLst>
          </p:cNvPr>
          <p:cNvSpPr/>
          <p:nvPr/>
        </p:nvSpPr>
        <p:spPr>
          <a:xfrm>
            <a:off x="-1238089" y="4146081"/>
            <a:ext cx="7334089" cy="6616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1" name="Rectangle 10">
            <a:extLst>
              <a:ext uri="{FF2B5EF4-FFF2-40B4-BE49-F238E27FC236}">
                <a16:creationId xmlns:a16="http://schemas.microsoft.com/office/drawing/2014/main" id="{A36365E0-A672-4BBB-8197-A59E26C14B43}"/>
              </a:ext>
            </a:extLst>
          </p:cNvPr>
          <p:cNvSpPr/>
          <p:nvPr/>
        </p:nvSpPr>
        <p:spPr>
          <a:xfrm>
            <a:off x="7206485" y="1091685"/>
            <a:ext cx="5220249" cy="1886277"/>
          </a:xfrm>
          <a:prstGeom prst="rect">
            <a:avLst/>
          </a:prstGeom>
          <a:solidFill>
            <a:srgbClr val="22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2" name="Rectangle 11">
            <a:extLst>
              <a:ext uri="{FF2B5EF4-FFF2-40B4-BE49-F238E27FC236}">
                <a16:creationId xmlns:a16="http://schemas.microsoft.com/office/drawing/2014/main" id="{238569AD-8D56-49EC-BF95-60C83280E896}"/>
              </a:ext>
            </a:extLst>
          </p:cNvPr>
          <p:cNvSpPr/>
          <p:nvPr/>
        </p:nvSpPr>
        <p:spPr>
          <a:xfrm>
            <a:off x="0" y="4118862"/>
            <a:ext cx="6096000" cy="1886277"/>
          </a:xfrm>
          <a:prstGeom prst="rect">
            <a:avLst/>
          </a:prstGeom>
          <a:solidFill>
            <a:srgbClr val="22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Tree>
    <p:extLst>
      <p:ext uri="{BB962C8B-B14F-4D97-AF65-F5344CB8AC3E}">
        <p14:creationId xmlns:p14="http://schemas.microsoft.com/office/powerpoint/2010/main" val="185650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78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0-#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par>
                                <p:cTn id="17" presetID="14" presetClass="entr" presetSubtype="10" fill="hold" grpId="0" nodeType="withEffect">
                                  <p:stCondLst>
                                    <p:cond delay="7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2" presetClass="entr" presetSubtype="2"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2" decel="74000" fill="hold" grpId="0" nodeType="withEffect">
                                  <p:stCondLst>
                                    <p:cond delay="10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1+#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2" grpId="0"/>
      <p:bldP spid="8" grpId="0"/>
      <p:bldP spid="9" grpId="0"/>
      <p:bldP spid="3"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3C77AA88-D1C1-9F42-9FD4-70847F087934}"/>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Huấn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luyện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và</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đánh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giá</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các</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mô</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hình</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Text&#10;&#10;Description automatically generated">
            <a:extLst>
              <a:ext uri="{FF2B5EF4-FFF2-40B4-BE49-F238E27FC236}">
                <a16:creationId xmlns:a16="http://schemas.microsoft.com/office/drawing/2014/main" id="{6415718E-4F54-6240-AEA7-27E489620C5C}"/>
              </a:ext>
            </a:extLst>
          </p:cNvPr>
          <p:cNvPicPr>
            <a:picLocks noChangeAspect="1"/>
          </p:cNvPicPr>
          <p:nvPr/>
        </p:nvPicPr>
        <p:blipFill>
          <a:blip r:embed="rId2"/>
          <a:stretch>
            <a:fillRect/>
          </a:stretch>
        </p:blipFill>
        <p:spPr>
          <a:xfrm>
            <a:off x="676205" y="1588195"/>
            <a:ext cx="6842196" cy="479567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7B67526-745A-6745-9A74-A26E1844D95E}"/>
              </a:ext>
            </a:extLst>
          </p:cNvPr>
          <p:cNvPicPr>
            <a:picLocks noChangeAspect="1"/>
          </p:cNvPicPr>
          <p:nvPr/>
        </p:nvPicPr>
        <p:blipFill>
          <a:blip r:embed="rId3"/>
          <a:stretch>
            <a:fillRect/>
          </a:stretch>
        </p:blipFill>
        <p:spPr>
          <a:xfrm>
            <a:off x="7957345" y="1588195"/>
            <a:ext cx="3747369" cy="4795672"/>
          </a:xfrm>
          <a:prstGeom prst="rect">
            <a:avLst/>
          </a:prstGeom>
        </p:spPr>
      </p:pic>
    </p:spTree>
    <p:extLst>
      <p:ext uri="{BB962C8B-B14F-4D97-AF65-F5344CB8AC3E}">
        <p14:creationId xmlns:p14="http://schemas.microsoft.com/office/powerpoint/2010/main" val="13765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3C77AA88-D1C1-9F42-9FD4-70847F087934}"/>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Huấn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luyện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và</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đánh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giá</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các</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mô</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hình</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sp>
        <p:nvSpPr>
          <p:cNvPr id="17" name="Subtitle 2">
            <a:extLst>
              <a:ext uri="{FF2B5EF4-FFF2-40B4-BE49-F238E27FC236}">
                <a16:creationId xmlns:a16="http://schemas.microsoft.com/office/drawing/2014/main" id="{CB2AE651-89E2-5740-A030-CDB954308E77}"/>
              </a:ext>
            </a:extLst>
          </p:cNvPr>
          <p:cNvSpPr>
            <a:spLocks noGrp="1"/>
          </p:cNvSpPr>
          <p:nvPr>
            <p:ph type="subTitle" idx="1"/>
          </p:nvPr>
        </p:nvSpPr>
        <p:spPr>
          <a:xfrm>
            <a:off x="6651208" y="2008812"/>
            <a:ext cx="5540792" cy="650937"/>
          </a:xfrm>
        </p:spPr>
        <p:txBody>
          <a:bodyPr/>
          <a:lstStyle/>
          <a:p>
            <a:pPr marL="990575" marR="37252" indent="-380990" algn="just">
              <a:lnSpc>
                <a:spcPct val="115000"/>
              </a:lnSpc>
              <a:spcAft>
                <a:spcPts val="1333"/>
              </a:spcAft>
              <a:buFontTx/>
              <a:buChar char="-"/>
            </a:pPr>
            <a:r>
              <a:rPr lang="vi-VN" sz="24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rPr>
              <a:t>Kết quả của mô hình là</a:t>
            </a:r>
          </a:p>
        </p:txBody>
      </p:sp>
      <p:pic>
        <p:nvPicPr>
          <p:cNvPr id="19" name="Picture 18" descr="Chart, line chart&#10;&#10;Description automatically generated">
            <a:extLst>
              <a:ext uri="{FF2B5EF4-FFF2-40B4-BE49-F238E27FC236}">
                <a16:creationId xmlns:a16="http://schemas.microsoft.com/office/drawing/2014/main" id="{CCA3132E-EA90-E343-BF77-74B367296154}"/>
              </a:ext>
            </a:extLst>
          </p:cNvPr>
          <p:cNvPicPr>
            <a:picLocks noChangeAspect="1"/>
          </p:cNvPicPr>
          <p:nvPr/>
        </p:nvPicPr>
        <p:blipFill>
          <a:blip r:embed="rId2"/>
          <a:stretch>
            <a:fillRect/>
          </a:stretch>
        </p:blipFill>
        <p:spPr>
          <a:xfrm>
            <a:off x="1461912" y="2129317"/>
            <a:ext cx="4634089" cy="3606800"/>
          </a:xfrm>
          <a:prstGeom prst="rect">
            <a:avLst/>
          </a:prstGeom>
        </p:spPr>
      </p:pic>
      <p:pic>
        <p:nvPicPr>
          <p:cNvPr id="3" name="Picture 2" descr="Table&#10;&#10;Description automatically generated">
            <a:extLst>
              <a:ext uri="{FF2B5EF4-FFF2-40B4-BE49-F238E27FC236}">
                <a16:creationId xmlns:a16="http://schemas.microsoft.com/office/drawing/2014/main" id="{4691FCD1-2F44-2A40-A8D0-7970DACFB15B}"/>
              </a:ext>
            </a:extLst>
          </p:cNvPr>
          <p:cNvPicPr>
            <a:picLocks noChangeAspect="1"/>
          </p:cNvPicPr>
          <p:nvPr/>
        </p:nvPicPr>
        <p:blipFill>
          <a:blip r:embed="rId3"/>
          <a:stretch>
            <a:fillRect/>
          </a:stretch>
        </p:blipFill>
        <p:spPr>
          <a:xfrm>
            <a:off x="7006211" y="3144090"/>
            <a:ext cx="4830785" cy="1995379"/>
          </a:xfrm>
          <a:prstGeom prst="rect">
            <a:avLst/>
          </a:prstGeom>
        </p:spPr>
      </p:pic>
      <p:cxnSp>
        <p:nvCxnSpPr>
          <p:cNvPr id="5" name="Straight Arrow Connector 4">
            <a:extLst>
              <a:ext uri="{FF2B5EF4-FFF2-40B4-BE49-F238E27FC236}">
                <a16:creationId xmlns:a16="http://schemas.microsoft.com/office/drawing/2014/main" id="{B808CD37-ECE1-AD48-A3F7-274E8CB5D926}"/>
              </a:ext>
            </a:extLst>
          </p:cNvPr>
          <p:cNvCxnSpPr>
            <a:stCxn id="17" idx="2"/>
            <a:endCxn id="3" idx="0"/>
          </p:cNvCxnSpPr>
          <p:nvPr/>
        </p:nvCxnSpPr>
        <p:spPr>
          <a:xfrm>
            <a:off x="9421604" y="2659749"/>
            <a:ext cx="0" cy="4843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67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15" dur="500"/>
                                        <p:tgtEl>
                                          <p:spTgt spid="1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heckerboard(across)">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D20B-0B5D-AB4F-9BD1-13D0BC1FE24D}"/>
              </a:ext>
            </a:extLst>
          </p:cNvPr>
          <p:cNvSpPr>
            <a:spLocks noGrp="1"/>
          </p:cNvSpPr>
          <p:nvPr>
            <p:ph type="title"/>
          </p:nvPr>
        </p:nvSpPr>
        <p:spPr>
          <a:xfrm>
            <a:off x="512618" y="654078"/>
            <a:ext cx="11166764" cy="831822"/>
          </a:xfrm>
        </p:spPr>
        <p:txBody>
          <a:bodyPr>
            <a:normAutofit fontScale="90000"/>
          </a:bodyPr>
          <a:lstStyle/>
          <a:p>
            <a:r>
              <a:rPr lang="en-US" dirty="0" err="1"/>
              <a:t>Cấu</a:t>
            </a:r>
            <a:r>
              <a:rPr lang="en-US" dirty="0"/>
              <a:t> </a:t>
            </a:r>
            <a:r>
              <a:rPr lang="en-US" dirty="0" err="1"/>
              <a:t>trúc</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BackEnd</a:t>
            </a:r>
            <a:r>
              <a:rPr lang="en-US" dirty="0"/>
              <a:t> </a:t>
            </a:r>
            <a:r>
              <a:rPr lang="en-US" dirty="0" err="1"/>
              <a:t>và</a:t>
            </a:r>
            <a:r>
              <a:rPr lang="en-US" dirty="0"/>
              <a:t> </a:t>
            </a:r>
            <a:r>
              <a:rPr lang="en-US" dirty="0" err="1"/>
              <a:t>FrontEnd</a:t>
            </a:r>
            <a:endParaRPr lang="en-VN" dirty="0"/>
          </a:p>
        </p:txBody>
      </p:sp>
      <p:pic>
        <p:nvPicPr>
          <p:cNvPr id="8" name="Picture 7">
            <a:extLst>
              <a:ext uri="{FF2B5EF4-FFF2-40B4-BE49-F238E27FC236}">
                <a16:creationId xmlns:a16="http://schemas.microsoft.com/office/drawing/2014/main" id="{AA2E3C73-260D-1D4C-985F-EB361DBFED3E}"/>
              </a:ext>
            </a:extLst>
          </p:cNvPr>
          <p:cNvPicPr>
            <a:picLocks noChangeAspect="1"/>
          </p:cNvPicPr>
          <p:nvPr/>
        </p:nvPicPr>
        <p:blipFill>
          <a:blip r:embed="rId2"/>
          <a:stretch>
            <a:fillRect/>
          </a:stretch>
        </p:blipFill>
        <p:spPr>
          <a:xfrm>
            <a:off x="176068" y="1869672"/>
            <a:ext cx="5731510" cy="3672840"/>
          </a:xfrm>
          <a:prstGeom prst="rect">
            <a:avLst/>
          </a:prstGeom>
        </p:spPr>
      </p:pic>
      <p:pic>
        <p:nvPicPr>
          <p:cNvPr id="9" name="Picture 8">
            <a:extLst>
              <a:ext uri="{FF2B5EF4-FFF2-40B4-BE49-F238E27FC236}">
                <a16:creationId xmlns:a16="http://schemas.microsoft.com/office/drawing/2014/main" id="{3DA102C6-C28B-9243-870F-D83CC3634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942200" y="2903322"/>
            <a:ext cx="682251" cy="923289"/>
          </a:xfrm>
          <a:prstGeom prst="rect">
            <a:avLst/>
          </a:prstGeom>
        </p:spPr>
      </p:pic>
      <p:pic>
        <p:nvPicPr>
          <p:cNvPr id="10" name="Picture 9">
            <a:extLst>
              <a:ext uri="{FF2B5EF4-FFF2-40B4-BE49-F238E27FC236}">
                <a16:creationId xmlns:a16="http://schemas.microsoft.com/office/drawing/2014/main" id="{226A3743-3881-DD4A-A826-BB4EBA7632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1362" y="1998173"/>
            <a:ext cx="5384570" cy="3415838"/>
          </a:xfrm>
          <a:prstGeom prst="rect">
            <a:avLst/>
          </a:prstGeom>
        </p:spPr>
      </p:pic>
    </p:spTree>
    <p:extLst>
      <p:ext uri="{BB962C8B-B14F-4D97-AF65-F5344CB8AC3E}">
        <p14:creationId xmlns:p14="http://schemas.microsoft.com/office/powerpoint/2010/main" val="328426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B3ED56D-FE64-E547-A906-60D6DCCE660D}"/>
              </a:ext>
            </a:extLst>
          </p:cNvPr>
          <p:cNvPicPr>
            <a:picLocks noChangeAspect="1"/>
          </p:cNvPicPr>
          <p:nvPr/>
        </p:nvPicPr>
        <p:blipFill>
          <a:blip r:embed="rId2"/>
          <a:stretch>
            <a:fillRect/>
          </a:stretch>
        </p:blipFill>
        <p:spPr>
          <a:xfrm>
            <a:off x="1034577" y="320542"/>
            <a:ext cx="10059682" cy="6035808"/>
          </a:xfrm>
          <a:prstGeom prst="rect">
            <a:avLst/>
          </a:prstGeom>
          <a:ln>
            <a:noFill/>
          </a:ln>
        </p:spPr>
      </p:pic>
      <p:sp>
        <p:nvSpPr>
          <p:cNvPr id="14" name="Title 4">
            <a:extLst>
              <a:ext uri="{FF2B5EF4-FFF2-40B4-BE49-F238E27FC236}">
                <a16:creationId xmlns:a16="http://schemas.microsoft.com/office/drawing/2014/main" id="{60C9B8C1-81D3-FF4F-9210-61C9B5FE35C8}"/>
              </a:ext>
            </a:extLst>
          </p:cNvPr>
          <p:cNvSpPr txBox="1">
            <a:spLocks/>
          </p:cNvSpPr>
          <p:nvPr/>
        </p:nvSpPr>
        <p:spPr>
          <a:xfrm>
            <a:off x="838200" y="679654"/>
            <a:ext cx="10515600" cy="8318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t>FRONTEND</a:t>
            </a:r>
            <a:endParaRPr lang="en-US" sz="3600" b="1" dirty="0"/>
          </a:p>
        </p:txBody>
      </p:sp>
    </p:spTree>
    <p:extLst>
      <p:ext uri="{BB962C8B-B14F-4D97-AF65-F5344CB8AC3E}">
        <p14:creationId xmlns:p14="http://schemas.microsoft.com/office/powerpoint/2010/main" val="14125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AC27F5D-5106-794E-B749-9871C6542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996" y="452170"/>
            <a:ext cx="9412898" cy="5953659"/>
          </a:xfrm>
          <a:prstGeom prst="rect">
            <a:avLst/>
          </a:prstGeom>
          <a:ln>
            <a:noFill/>
          </a:ln>
        </p:spPr>
      </p:pic>
      <p:sp>
        <p:nvSpPr>
          <p:cNvPr id="12" name="Title 4">
            <a:extLst>
              <a:ext uri="{FF2B5EF4-FFF2-40B4-BE49-F238E27FC236}">
                <a16:creationId xmlns:a16="http://schemas.microsoft.com/office/drawing/2014/main" id="{36A51E4D-46B3-6C44-B9D0-11B6D9AE165B}"/>
              </a:ext>
            </a:extLst>
          </p:cNvPr>
          <p:cNvSpPr txBox="1">
            <a:spLocks/>
          </p:cNvSpPr>
          <p:nvPr/>
        </p:nvSpPr>
        <p:spPr>
          <a:xfrm>
            <a:off x="1140645" y="359444"/>
            <a:ext cx="10515600" cy="8318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t>BACKEND</a:t>
            </a:r>
            <a:endParaRPr lang="en-US" sz="3600" b="1" dirty="0"/>
          </a:p>
        </p:txBody>
      </p:sp>
    </p:spTree>
    <p:extLst>
      <p:ext uri="{BB962C8B-B14F-4D97-AF65-F5344CB8AC3E}">
        <p14:creationId xmlns:p14="http://schemas.microsoft.com/office/powerpoint/2010/main" val="253861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B7E8A-6939-4B04-BB59-57EE8D9EFA94}"/>
              </a:ext>
            </a:extLst>
          </p:cNvPr>
          <p:cNvSpPr txBox="1"/>
          <p:nvPr/>
        </p:nvSpPr>
        <p:spPr>
          <a:xfrm>
            <a:off x="6334010" y="2280901"/>
            <a:ext cx="3506369"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M O</a:t>
            </a:r>
          </a:p>
        </p:txBody>
      </p:sp>
      <p:sp>
        <p:nvSpPr>
          <p:cNvPr id="3" name="Rectangle 2">
            <a:extLst>
              <a:ext uri="{FF2B5EF4-FFF2-40B4-BE49-F238E27FC236}">
                <a16:creationId xmlns:a16="http://schemas.microsoft.com/office/drawing/2014/main" id="{97F02E83-A2EA-44EA-A1D1-5FCDDA8C80D3}"/>
              </a:ext>
            </a:extLst>
          </p:cNvPr>
          <p:cNvSpPr/>
          <p:nvPr/>
        </p:nvSpPr>
        <p:spPr>
          <a:xfrm>
            <a:off x="6904475" y="-50089"/>
            <a:ext cx="5066570" cy="2662471"/>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BF6D83C-CC37-49AE-8497-A7B19FB2EF0B}"/>
              </a:ext>
            </a:extLst>
          </p:cNvPr>
          <p:cNvGrpSpPr/>
          <p:nvPr/>
        </p:nvGrpSpPr>
        <p:grpSpPr>
          <a:xfrm>
            <a:off x="3217762" y="2026507"/>
            <a:ext cx="3116248" cy="2755558"/>
            <a:chOff x="623197" y="2672824"/>
            <a:chExt cx="3960976" cy="1632158"/>
          </a:xfrm>
        </p:grpSpPr>
        <p:sp>
          <p:nvSpPr>
            <p:cNvPr id="8" name="Rectangle 7">
              <a:extLst>
                <a:ext uri="{FF2B5EF4-FFF2-40B4-BE49-F238E27FC236}">
                  <a16:creationId xmlns:a16="http://schemas.microsoft.com/office/drawing/2014/main" id="{4C2D8BFF-545D-4D7B-96BD-A6EA8530553E}"/>
                </a:ext>
              </a:extLst>
            </p:cNvPr>
            <p:cNvSpPr/>
            <p:nvPr/>
          </p:nvSpPr>
          <p:spPr>
            <a:xfrm>
              <a:off x="623197" y="2672824"/>
              <a:ext cx="3960976" cy="1632158"/>
            </a:xfrm>
            <a:prstGeom prst="rect">
              <a:avLst/>
            </a:prstGeom>
            <a:solidFill>
              <a:srgbClr val="B91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43FF7B-2DE3-4EB7-9A2C-43A8FF36967E}"/>
                </a:ext>
              </a:extLst>
            </p:cNvPr>
            <p:cNvSpPr txBox="1"/>
            <p:nvPr/>
          </p:nvSpPr>
          <p:spPr>
            <a:xfrm>
              <a:off x="695192" y="2823309"/>
              <a:ext cx="3816986" cy="133118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8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D E</a:t>
              </a:r>
            </a:p>
          </p:txBody>
        </p:sp>
      </p:grpSp>
      <p:sp>
        <p:nvSpPr>
          <p:cNvPr id="14" name="Rectangle 13">
            <a:extLst>
              <a:ext uri="{FF2B5EF4-FFF2-40B4-BE49-F238E27FC236}">
                <a16:creationId xmlns:a16="http://schemas.microsoft.com/office/drawing/2014/main" id="{A553FD64-5586-4660-AB3A-F691750224F5}"/>
              </a:ext>
            </a:extLst>
          </p:cNvPr>
          <p:cNvSpPr/>
          <p:nvPr/>
        </p:nvSpPr>
        <p:spPr>
          <a:xfrm>
            <a:off x="6334010" y="4352081"/>
            <a:ext cx="5056409" cy="2505919"/>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085767E-4068-4F1E-9DD6-CEB2C01B9B32}"/>
              </a:ext>
            </a:extLst>
          </p:cNvPr>
          <p:cNvSpPr/>
          <p:nvPr/>
        </p:nvSpPr>
        <p:spPr>
          <a:xfrm>
            <a:off x="557220" y="5035464"/>
            <a:ext cx="6622056" cy="182253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1E57ACE-FAA0-443D-8AF0-B6BB6511CF70}"/>
              </a:ext>
            </a:extLst>
          </p:cNvPr>
          <p:cNvSpPr/>
          <p:nvPr/>
        </p:nvSpPr>
        <p:spPr>
          <a:xfrm>
            <a:off x="557220" y="-50089"/>
            <a:ext cx="5901454" cy="182253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36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100000" fill="hold" nodeType="clickEffect">
                                  <p:stCondLst>
                                    <p:cond delay="0"/>
                                  </p:stCondLst>
                                  <p:childTnLst>
                                    <p:anim calcmode="lin" valueType="num">
                                      <p:cBhvr additive="base">
                                        <p:cTn id="16" dur="750"/>
                                        <p:tgtEl>
                                          <p:spTgt spid="7"/>
                                        </p:tgtEl>
                                        <p:attrNameLst>
                                          <p:attrName>ppt_x</p:attrName>
                                        </p:attrNameLst>
                                      </p:cBhvr>
                                      <p:tavLst>
                                        <p:tav tm="0">
                                          <p:val>
                                            <p:strVal val="ppt_x"/>
                                          </p:val>
                                        </p:tav>
                                        <p:tav tm="100000">
                                          <p:val>
                                            <p:strVal val="ppt_x"/>
                                          </p:val>
                                        </p:tav>
                                      </p:tavLst>
                                    </p:anim>
                                    <p:anim calcmode="lin" valueType="num">
                                      <p:cBhvr additive="base">
                                        <p:cTn id="17" dur="750"/>
                                        <p:tgtEl>
                                          <p:spTgt spid="7"/>
                                        </p:tgtEl>
                                        <p:attrNameLst>
                                          <p:attrName>ppt_y</p:attrName>
                                        </p:attrNameLst>
                                      </p:cBhvr>
                                      <p:tavLst>
                                        <p:tav tm="0">
                                          <p:val>
                                            <p:strVal val="ppt_y"/>
                                          </p:val>
                                        </p:tav>
                                        <p:tav tm="100000">
                                          <p:val>
                                            <p:strVal val="0-ppt_h/2"/>
                                          </p:val>
                                        </p:tav>
                                      </p:tavLst>
                                    </p:anim>
                                    <p:set>
                                      <p:cBhvr>
                                        <p:cTn id="18" dur="1" fill="hold">
                                          <p:stCondLst>
                                            <p:cond delay="749"/>
                                          </p:stCondLst>
                                        </p:cTn>
                                        <p:tgtEl>
                                          <p:spTgt spid="7"/>
                                        </p:tgtEl>
                                        <p:attrNameLst>
                                          <p:attrName>style.visibility</p:attrName>
                                        </p:attrNameLst>
                                      </p:cBhvr>
                                      <p:to>
                                        <p:strVal val="hidden"/>
                                      </p:to>
                                    </p:set>
                                  </p:childTnLst>
                                </p:cTn>
                              </p:par>
                              <p:par>
                                <p:cTn id="19" presetID="2" presetClass="exit" presetSubtype="4" accel="100000" fill="hold" grpId="1" nodeType="withEffect">
                                  <p:stCondLst>
                                    <p:cond delay="250"/>
                                  </p:stCondLst>
                                  <p:childTnLst>
                                    <p:anim calcmode="lin" valueType="num">
                                      <p:cBhvr additive="base">
                                        <p:cTn id="20" dur="750"/>
                                        <p:tgtEl>
                                          <p:spTgt spid="2"/>
                                        </p:tgtEl>
                                        <p:attrNameLst>
                                          <p:attrName>ppt_x</p:attrName>
                                        </p:attrNameLst>
                                      </p:cBhvr>
                                      <p:tavLst>
                                        <p:tav tm="0">
                                          <p:val>
                                            <p:strVal val="ppt_x"/>
                                          </p:val>
                                        </p:tav>
                                        <p:tav tm="100000">
                                          <p:val>
                                            <p:strVal val="ppt_x"/>
                                          </p:val>
                                        </p:tav>
                                      </p:tavLst>
                                    </p:anim>
                                    <p:anim calcmode="lin" valueType="num">
                                      <p:cBhvr additive="base">
                                        <p:cTn id="21" dur="750"/>
                                        <p:tgtEl>
                                          <p:spTgt spid="2"/>
                                        </p:tgtEl>
                                        <p:attrNameLst>
                                          <p:attrName>ppt_y</p:attrName>
                                        </p:attrNameLst>
                                      </p:cBhvr>
                                      <p:tavLst>
                                        <p:tav tm="0">
                                          <p:val>
                                            <p:strVal val="ppt_y"/>
                                          </p:val>
                                        </p:tav>
                                        <p:tav tm="100000">
                                          <p:val>
                                            <p:strVal val="1+ppt_h/2"/>
                                          </p:val>
                                        </p:tav>
                                      </p:tavLst>
                                    </p:anim>
                                    <p:set>
                                      <p:cBhvr>
                                        <p:cTn id="22" dur="1" fill="hold">
                                          <p:stCondLst>
                                            <p:cond delay="7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6343D6D-146D-4832-AAF1-4390B92C6860}"/>
              </a:ext>
            </a:extLst>
          </p:cNvPr>
          <p:cNvSpPr txBox="1"/>
          <p:nvPr/>
        </p:nvSpPr>
        <p:spPr>
          <a:xfrm>
            <a:off x="924604" y="2016070"/>
            <a:ext cx="766167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noProof="0" dirty="0" err="1">
                <a:solidFill>
                  <a:prstClr val="white"/>
                </a:solidFill>
                <a:latin typeface="Segoe UI Semibold" panose="020B0702040204020203" pitchFamily="34" charset="0"/>
                <a:cs typeface="Segoe UI Semibold" panose="020B0702040204020203" pitchFamily="34" charset="0"/>
              </a:rPr>
              <a:t>Ý</a:t>
            </a:r>
            <a:r>
              <a:rPr lang="en-US" sz="4400" b="1" noProof="0" dirty="0">
                <a:solidFill>
                  <a:prstClr val="white"/>
                </a:solidFill>
                <a:latin typeface="Segoe UI Semibold" panose="020B0702040204020203" pitchFamily="34" charset="0"/>
                <a:cs typeface="Segoe UI Semibold" panose="020B0702040204020203" pitchFamily="34" charset="0"/>
              </a:rPr>
              <a:t> NGHĨA VỚI THỰC TẾ</a:t>
            </a:r>
            <a:endParaRPr kumimoji="0" lang="en-US" sz="44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A4F388DF-52D2-4EDE-9B16-868A5950E784}"/>
              </a:ext>
            </a:extLst>
          </p:cNvPr>
          <p:cNvSpPr/>
          <p:nvPr/>
        </p:nvSpPr>
        <p:spPr>
          <a:xfrm>
            <a:off x="729121" y="5513407"/>
            <a:ext cx="7527235" cy="110799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D2E54FE-F9F2-451E-96E2-2433DFFF8D9D}"/>
              </a:ext>
            </a:extLst>
          </p:cNvPr>
          <p:cNvGrpSpPr/>
          <p:nvPr/>
        </p:nvGrpSpPr>
        <p:grpSpPr>
          <a:xfrm>
            <a:off x="4492738" y="4247960"/>
            <a:ext cx="6990452" cy="837476"/>
            <a:chOff x="5289630" y="4130829"/>
            <a:chExt cx="5798918" cy="837476"/>
          </a:xfrm>
        </p:grpSpPr>
        <p:sp>
          <p:nvSpPr>
            <p:cNvPr id="8" name="Rectangle 7">
              <a:extLst>
                <a:ext uri="{FF2B5EF4-FFF2-40B4-BE49-F238E27FC236}">
                  <a16:creationId xmlns:a16="http://schemas.microsoft.com/office/drawing/2014/main" id="{E8315855-D799-4963-B70C-FD78CF1D4BD1}"/>
                </a:ext>
              </a:extLst>
            </p:cNvPr>
            <p:cNvSpPr/>
            <p:nvPr/>
          </p:nvSpPr>
          <p:spPr>
            <a:xfrm>
              <a:off x="5289630" y="4146670"/>
              <a:ext cx="5798918" cy="821635"/>
            </a:xfrm>
            <a:prstGeom prst="rect">
              <a:avLst/>
            </a:prstGeom>
            <a:solidFill>
              <a:srgbClr val="B51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181E8AD-4238-45E6-9605-A21EA2FAA828}"/>
                </a:ext>
              </a:extLst>
            </p:cNvPr>
            <p:cNvSpPr txBox="1"/>
            <p:nvPr/>
          </p:nvSpPr>
          <p:spPr>
            <a:xfrm>
              <a:off x="5514092" y="4130829"/>
              <a:ext cx="53159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CỰC KỲ TÂM HUYẾT</a:t>
              </a:r>
            </a:p>
          </p:txBody>
        </p:sp>
      </p:grpSp>
      <p:sp>
        <p:nvSpPr>
          <p:cNvPr id="16" name="Rectangle 15">
            <a:extLst>
              <a:ext uri="{FF2B5EF4-FFF2-40B4-BE49-F238E27FC236}">
                <a16:creationId xmlns:a16="http://schemas.microsoft.com/office/drawing/2014/main" id="{D89F15A0-3BE5-4E58-B0F5-75AB2FEAF86A}"/>
              </a:ext>
            </a:extLst>
          </p:cNvPr>
          <p:cNvSpPr/>
          <p:nvPr/>
        </p:nvSpPr>
        <p:spPr>
          <a:xfrm>
            <a:off x="-212208" y="3841809"/>
            <a:ext cx="3292196" cy="1309700"/>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FCACE522-4C50-466C-A0AE-0422FECC5C50}"/>
              </a:ext>
            </a:extLst>
          </p:cNvPr>
          <p:cNvSpPr/>
          <p:nvPr/>
        </p:nvSpPr>
        <p:spPr>
          <a:xfrm>
            <a:off x="991821" y="2037511"/>
            <a:ext cx="7527235" cy="1200329"/>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6A2DF95-287E-4872-A5D8-B3F210438E4A}"/>
              </a:ext>
            </a:extLst>
          </p:cNvPr>
          <p:cNvSpPr/>
          <p:nvPr/>
        </p:nvSpPr>
        <p:spPr>
          <a:xfrm>
            <a:off x="8509194" y="411413"/>
            <a:ext cx="4159170" cy="1833661"/>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A3685C8-E76F-4B63-B26A-CCA8021DD3CC}"/>
              </a:ext>
            </a:extLst>
          </p:cNvPr>
          <p:cNvSpPr txBox="1"/>
          <p:nvPr/>
        </p:nvSpPr>
        <p:spPr>
          <a:xfrm>
            <a:off x="370306" y="1880852"/>
            <a:ext cx="14607417"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0" b="1" noProof="0" dirty="0" err="1">
                <a:solidFill>
                  <a:prstClr val="white"/>
                </a:solidFill>
                <a:latin typeface="Segoe UI Semibold" panose="020B0702040204020203" pitchFamily="34" charset="0"/>
                <a:cs typeface="Segoe UI Semibold" panose="020B0702040204020203" pitchFamily="34" charset="0"/>
              </a:rPr>
              <a:t>Một</a:t>
            </a:r>
            <a:r>
              <a:rPr lang="en-US" sz="11500" b="1" noProof="0" dirty="0">
                <a:solidFill>
                  <a:prstClr val="white"/>
                </a:solidFill>
                <a:latin typeface="Segoe UI Semibold" panose="020B0702040204020203" pitchFamily="34" charset="0"/>
                <a:cs typeface="Segoe UI Semibold" panose="020B0702040204020203" pitchFamily="34" charset="0"/>
              </a:rPr>
              <a:t> </a:t>
            </a:r>
            <a:r>
              <a:rPr lang="en-US" sz="11500" b="1" noProof="0" dirty="0" err="1">
                <a:solidFill>
                  <a:prstClr val="white"/>
                </a:solidFill>
                <a:latin typeface="Segoe UI Semibold" panose="020B0702040204020203" pitchFamily="34" charset="0"/>
                <a:cs typeface="Segoe UI Semibold" panose="020B0702040204020203" pitchFamily="34" charset="0"/>
              </a:rPr>
              <a:t>sản</a:t>
            </a:r>
            <a:r>
              <a:rPr lang="en-US" sz="11500" b="1" noProof="0" dirty="0">
                <a:solidFill>
                  <a:prstClr val="white"/>
                </a:solidFill>
                <a:latin typeface="Segoe UI Semibold" panose="020B0702040204020203" pitchFamily="34" charset="0"/>
                <a:cs typeface="Segoe UI Semibold" panose="020B0702040204020203" pitchFamily="34" charset="0"/>
              </a:rPr>
              <a:t> </a:t>
            </a:r>
            <a:r>
              <a:rPr lang="en-US" sz="11500" b="1" noProof="0" dirty="0" err="1">
                <a:solidFill>
                  <a:prstClr val="white"/>
                </a:solidFill>
                <a:latin typeface="Segoe UI Semibold" panose="020B0702040204020203" pitchFamily="34" charset="0"/>
                <a:cs typeface="Segoe UI Semibold" panose="020B0702040204020203" pitchFamily="34" charset="0"/>
              </a:rPr>
              <a:t>phẩm</a:t>
            </a:r>
            <a:endParaRPr kumimoji="0" lang="en-US" sz="115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2324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9333"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00" fill="hold"/>
                                        <p:tgtEl>
                                          <p:spTgt spid="2"/>
                                        </p:tgtEl>
                                        <p:attrNameLst>
                                          <p:attrName>ppt_x</p:attrName>
                                        </p:attrNameLst>
                                      </p:cBhvr>
                                      <p:tavLst>
                                        <p:tav tm="0">
                                          <p:val>
                                            <p:strVal val="1+#ppt_w/2"/>
                                          </p:val>
                                        </p:tav>
                                        <p:tav tm="100000">
                                          <p:val>
                                            <p:strVal val="#ppt_x"/>
                                          </p:val>
                                        </p:tav>
                                      </p:tavLst>
                                    </p:anim>
                                    <p:anim calcmode="lin" valueType="num">
                                      <p:cBhvr additive="base">
                                        <p:cTn id="12" dur="6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64" presetClass="path" presetSubtype="0" decel="100000" fill="hold" grpId="0" nodeType="afterEffect">
                                  <p:stCondLst>
                                    <p:cond delay="0"/>
                                  </p:stCondLst>
                                  <p:childTnLst>
                                    <p:animMotion origin="layout" path="M -3.95833E-6 0 L 0.00079 -0.14097 " pathEditMode="relative" rAng="0" ptsTypes="AA">
                                      <p:cBhvr>
                                        <p:cTn id="15" dur="800" fill="hold"/>
                                        <p:tgtEl>
                                          <p:spTgt spid="11"/>
                                        </p:tgtEl>
                                        <p:attrNameLst>
                                          <p:attrName>ppt_x</p:attrName>
                                          <p:attrName>ppt_y</p:attrName>
                                        </p:attrNameLst>
                                      </p:cBhvr>
                                      <p:rCtr x="39" y="-7060"/>
                                    </p:animMotion>
                                  </p:childTnLst>
                                </p:cTn>
                              </p:par>
                            </p:childTnLst>
                          </p:cTn>
                        </p:par>
                      </p:childTnLst>
                    </p:cTn>
                  </p:par>
                  <p:par>
                    <p:cTn id="16" fill="hold">
                      <p:stCondLst>
                        <p:cond delay="indefinite"/>
                      </p:stCondLst>
                      <p:childTnLst>
                        <p:par>
                          <p:cTn id="17" fill="hold">
                            <p:stCondLst>
                              <p:cond delay="0"/>
                            </p:stCondLst>
                            <p:childTnLst>
                              <p:par>
                                <p:cTn id="18" presetID="2" presetClass="exit" presetSubtype="8" accel="100000" fill="hold" grpId="1" nodeType="clickEffect">
                                  <p:stCondLst>
                                    <p:cond delay="0"/>
                                  </p:stCondLst>
                                  <p:childTnLst>
                                    <p:anim calcmode="lin" valueType="num">
                                      <p:cBhvr additive="base">
                                        <p:cTn id="19" dur="750"/>
                                        <p:tgtEl>
                                          <p:spTgt spid="10"/>
                                        </p:tgtEl>
                                        <p:attrNameLst>
                                          <p:attrName>ppt_x</p:attrName>
                                        </p:attrNameLst>
                                      </p:cBhvr>
                                      <p:tavLst>
                                        <p:tav tm="0">
                                          <p:val>
                                            <p:strVal val="ppt_x"/>
                                          </p:val>
                                        </p:tav>
                                        <p:tav tm="100000">
                                          <p:val>
                                            <p:strVal val="0-ppt_w/2"/>
                                          </p:val>
                                        </p:tav>
                                      </p:tavLst>
                                    </p:anim>
                                    <p:anim calcmode="lin" valueType="num">
                                      <p:cBhvr additive="base">
                                        <p:cTn id="20" dur="750"/>
                                        <p:tgtEl>
                                          <p:spTgt spid="10"/>
                                        </p:tgtEl>
                                        <p:attrNameLst>
                                          <p:attrName>ppt_y</p:attrName>
                                        </p:attrNameLst>
                                      </p:cBhvr>
                                      <p:tavLst>
                                        <p:tav tm="0">
                                          <p:val>
                                            <p:strVal val="ppt_y"/>
                                          </p:val>
                                        </p:tav>
                                        <p:tav tm="100000">
                                          <p:val>
                                            <p:strVal val="ppt_y"/>
                                          </p:val>
                                        </p:tav>
                                      </p:tavLst>
                                    </p:anim>
                                    <p:set>
                                      <p:cBhvr>
                                        <p:cTn id="21" dur="1" fill="hold">
                                          <p:stCondLst>
                                            <p:cond delay="749"/>
                                          </p:stCondLst>
                                        </p:cTn>
                                        <p:tgtEl>
                                          <p:spTgt spid="10"/>
                                        </p:tgtEl>
                                        <p:attrNameLst>
                                          <p:attrName>style.visibility</p:attrName>
                                        </p:attrNameLst>
                                      </p:cBhvr>
                                      <p:to>
                                        <p:strVal val="hidden"/>
                                      </p:to>
                                    </p:set>
                                  </p:childTnLst>
                                </p:cTn>
                              </p:par>
                              <p:par>
                                <p:cTn id="22" presetID="2" presetClass="exit" presetSubtype="4" accel="100000" fill="hold" nodeType="withEffect">
                                  <p:stCondLst>
                                    <p:cond delay="0"/>
                                  </p:stCondLst>
                                  <p:childTnLst>
                                    <p:anim calcmode="lin" valueType="num">
                                      <p:cBhvr additive="base">
                                        <p:cTn id="23" dur="750"/>
                                        <p:tgtEl>
                                          <p:spTgt spid="2"/>
                                        </p:tgtEl>
                                        <p:attrNameLst>
                                          <p:attrName>ppt_x</p:attrName>
                                        </p:attrNameLst>
                                      </p:cBhvr>
                                      <p:tavLst>
                                        <p:tav tm="0">
                                          <p:val>
                                            <p:strVal val="ppt_x"/>
                                          </p:val>
                                        </p:tav>
                                        <p:tav tm="100000">
                                          <p:val>
                                            <p:strVal val="ppt_x"/>
                                          </p:val>
                                        </p:tav>
                                      </p:tavLst>
                                    </p:anim>
                                    <p:anim calcmode="lin" valueType="num">
                                      <p:cBhvr additive="base">
                                        <p:cTn id="24" dur="750"/>
                                        <p:tgtEl>
                                          <p:spTgt spid="2"/>
                                        </p:tgtEl>
                                        <p:attrNameLst>
                                          <p:attrName>ppt_y</p:attrName>
                                        </p:attrNameLst>
                                      </p:cBhvr>
                                      <p:tavLst>
                                        <p:tav tm="0">
                                          <p:val>
                                            <p:strVal val="ppt_y"/>
                                          </p:val>
                                        </p:tav>
                                        <p:tav tm="100000">
                                          <p:val>
                                            <p:strVal val="1+ppt_h/2"/>
                                          </p:val>
                                        </p:tav>
                                      </p:tavLst>
                                    </p:anim>
                                    <p:set>
                                      <p:cBhvr>
                                        <p:cTn id="25" dur="1" fill="hold">
                                          <p:stCondLst>
                                            <p:cond delay="749"/>
                                          </p:stCondLst>
                                        </p:cTn>
                                        <p:tgtEl>
                                          <p:spTgt spid="2"/>
                                        </p:tgtEl>
                                        <p:attrNameLst>
                                          <p:attrName>style.visibility</p:attrName>
                                        </p:attrNameLst>
                                      </p:cBhvr>
                                      <p:to>
                                        <p:strVal val="hidden"/>
                                      </p:to>
                                    </p:set>
                                  </p:childTnLst>
                                </p:cTn>
                              </p:par>
                              <p:par>
                                <p:cTn id="26" presetID="2" presetClass="exit" presetSubtype="2" fill="hold" grpId="1" nodeType="withEffect">
                                  <p:stCondLst>
                                    <p:cond delay="0"/>
                                  </p:stCondLst>
                                  <p:childTnLst>
                                    <p:anim calcmode="lin" valueType="num">
                                      <p:cBhvr additive="base">
                                        <p:cTn id="27" dur="500"/>
                                        <p:tgtEl>
                                          <p:spTgt spid="11"/>
                                        </p:tgtEl>
                                        <p:attrNameLst>
                                          <p:attrName>ppt_x</p:attrName>
                                        </p:attrNameLst>
                                      </p:cBhvr>
                                      <p:tavLst>
                                        <p:tav tm="0">
                                          <p:val>
                                            <p:strVal val="ppt_x"/>
                                          </p:val>
                                        </p:tav>
                                        <p:tav tm="100000">
                                          <p:val>
                                            <p:strVal val="1+ppt_w/2"/>
                                          </p:val>
                                        </p:tav>
                                      </p:tavLst>
                                    </p:anim>
                                    <p:anim calcmode="lin" valueType="num">
                                      <p:cBhvr additive="base">
                                        <p:cTn id="28" dur="500"/>
                                        <p:tgtEl>
                                          <p:spTgt spid="11"/>
                                        </p:tgtEl>
                                        <p:attrNameLst>
                                          <p:attrName>ppt_y</p:attrName>
                                        </p:attrNameLst>
                                      </p:cBhvr>
                                      <p:tavLst>
                                        <p:tav tm="0">
                                          <p:val>
                                            <p:strVal val="ppt_y"/>
                                          </p:val>
                                        </p:tav>
                                        <p:tav tm="100000">
                                          <p:val>
                                            <p:strVal val="ppt_y"/>
                                          </p:val>
                                        </p:tav>
                                      </p:tavLst>
                                    </p:anim>
                                    <p:set>
                                      <p:cBhvr>
                                        <p:cTn id="2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BCE107-B2B3-4A1B-AC5A-A710B6073BC9}"/>
              </a:ext>
            </a:extLst>
          </p:cNvPr>
          <p:cNvSpPr/>
          <p:nvPr/>
        </p:nvSpPr>
        <p:spPr>
          <a:xfrm>
            <a:off x="0" y="-28139"/>
            <a:ext cx="12192000" cy="6914277"/>
          </a:xfrm>
          <a:prstGeom prst="rect">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4C8316-B8AB-4382-B1D9-51AF0554712B}"/>
              </a:ext>
            </a:extLst>
          </p:cNvPr>
          <p:cNvSpPr/>
          <p:nvPr/>
        </p:nvSpPr>
        <p:spPr>
          <a:xfrm>
            <a:off x="13692555" y="13800415"/>
            <a:ext cx="2508738" cy="1570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E63795C-3B0D-4FF2-9689-070294911B39}"/>
              </a:ext>
            </a:extLst>
          </p:cNvPr>
          <p:cNvGrpSpPr/>
          <p:nvPr/>
        </p:nvGrpSpPr>
        <p:grpSpPr>
          <a:xfrm>
            <a:off x="0" y="369441"/>
            <a:ext cx="12192000" cy="13803759"/>
            <a:chOff x="0" y="369441"/>
            <a:chExt cx="12192000" cy="13803759"/>
          </a:xfrm>
        </p:grpSpPr>
        <p:grpSp>
          <p:nvGrpSpPr>
            <p:cNvPr id="13" name="Group 12">
              <a:extLst>
                <a:ext uri="{FF2B5EF4-FFF2-40B4-BE49-F238E27FC236}">
                  <a16:creationId xmlns:a16="http://schemas.microsoft.com/office/drawing/2014/main" id="{DD7453B3-C7F1-448F-910A-8135E5315CDD}"/>
                </a:ext>
              </a:extLst>
            </p:cNvPr>
            <p:cNvGrpSpPr/>
            <p:nvPr/>
          </p:nvGrpSpPr>
          <p:grpSpPr>
            <a:xfrm>
              <a:off x="4045347" y="369441"/>
              <a:ext cx="7721600" cy="4032258"/>
              <a:chOff x="4288345" y="519059"/>
              <a:chExt cx="7721600" cy="4032258"/>
            </a:xfrm>
          </p:grpSpPr>
          <p:sp>
            <p:nvSpPr>
              <p:cNvPr id="10" name="TextBox 9"/>
              <p:cNvSpPr txBox="1"/>
              <p:nvPr/>
            </p:nvSpPr>
            <p:spPr>
              <a:xfrm>
                <a:off x="5513498" y="2587893"/>
                <a:ext cx="508000" cy="1569660"/>
              </a:xfrm>
              <a:prstGeom prst="rect">
                <a:avLst/>
              </a:prstGeom>
              <a:noFill/>
            </p:spPr>
            <p:txBody>
              <a:bodyPr wrap="square" rtlCol="0">
                <a:spAutoFit/>
              </a:bodyPr>
              <a:lstStyle/>
              <a:p>
                <a:pPr defTabSz="1219170"/>
                <a:endParaRPr lang="en-US" sz="9600" dirty="0">
                  <a:solidFill>
                    <a:schemeClr val="bg1"/>
                  </a:solidFill>
                  <a:latin typeface="Calibri"/>
                </a:endParaRPr>
              </a:p>
            </p:txBody>
          </p:sp>
          <p:sp>
            <p:nvSpPr>
              <p:cNvPr id="7" name="Rectangle 6"/>
              <p:cNvSpPr/>
              <p:nvPr/>
            </p:nvSpPr>
            <p:spPr>
              <a:xfrm>
                <a:off x="4288345" y="519059"/>
                <a:ext cx="7721600" cy="4032258"/>
              </a:xfrm>
              <a:prstGeom prst="rect">
                <a:avLst/>
              </a:prstGeom>
            </p:spPr>
            <p:txBody>
              <a:bodyPr wrap="square">
                <a:spAutoFit/>
              </a:bodyPr>
              <a:lstStyle/>
              <a:p>
                <a:pPr algn="just" defTabSz="1219170"/>
                <a:r>
                  <a:rPr lang="vi-VN" sz="4267" b="1" i="1" dirty="0">
                    <a:solidFill>
                      <a:schemeClr val="bg1"/>
                    </a:solidFill>
                    <a:ea typeface="Segoe UI Historic" panose="020B0502040204020203" pitchFamily="34" charset="0"/>
                    <a:cs typeface="Segoe UI Historic" panose="020B0502040204020203" pitchFamily="34" charset="0"/>
                  </a:rPr>
                  <a:t>“Icon: một phần thu nhỏ của ứng dụng, nên không chỉ cần trông thật hấp dẫn,khác biệt, mà còn phải sáng tạo để có thể truyền tải những thông điệp thiết yếu”</a:t>
                </a:r>
                <a:endParaRPr lang="en-US" sz="4267"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26" name="Rectangle 25">
              <a:extLst>
                <a:ext uri="{FF2B5EF4-FFF2-40B4-BE49-F238E27FC236}">
                  <a16:creationId xmlns:a16="http://schemas.microsoft.com/office/drawing/2014/main" id="{F3175F91-3650-4981-913F-CD0CE873DDFD}"/>
                </a:ext>
              </a:extLst>
            </p:cNvPr>
            <p:cNvSpPr/>
            <p:nvPr/>
          </p:nvSpPr>
          <p:spPr>
            <a:xfrm>
              <a:off x="0" y="6858000"/>
              <a:ext cx="12192000" cy="7315200"/>
            </a:xfrm>
            <a:prstGeom prst="rect">
              <a:avLst/>
            </a:prstGeom>
            <a:solidFill>
              <a:schemeClr val="tx1">
                <a:lumMod val="75000"/>
                <a:lumOff val="2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FE5B5A80-1B09-4EF7-ACC0-A2164C54A67A}"/>
                </a:ext>
              </a:extLst>
            </p:cNvPr>
            <p:cNvGrpSpPr/>
            <p:nvPr/>
          </p:nvGrpSpPr>
          <p:grpSpPr>
            <a:xfrm>
              <a:off x="3492499" y="7256593"/>
              <a:ext cx="8274448" cy="3057731"/>
              <a:chOff x="3735497" y="-139654"/>
              <a:chExt cx="8274448" cy="3057731"/>
            </a:xfrm>
          </p:grpSpPr>
          <p:sp>
            <p:nvSpPr>
              <p:cNvPr id="28" name="TextBox 27">
                <a:extLst>
                  <a:ext uri="{FF2B5EF4-FFF2-40B4-BE49-F238E27FC236}">
                    <a16:creationId xmlns:a16="http://schemas.microsoft.com/office/drawing/2014/main" id="{BB78EF47-8D42-4FB0-B60E-177120BC52F2}"/>
                  </a:ext>
                </a:extLst>
              </p:cNvPr>
              <p:cNvSpPr txBox="1"/>
              <p:nvPr/>
            </p:nvSpPr>
            <p:spPr>
              <a:xfrm>
                <a:off x="8676951" y="1471527"/>
                <a:ext cx="508000" cy="1446550"/>
              </a:xfrm>
              <a:prstGeom prst="rect">
                <a:avLst/>
              </a:prstGeom>
              <a:noFill/>
            </p:spPr>
            <p:txBody>
              <a:bodyPr wrap="square" rtlCol="0">
                <a:spAutoFit/>
              </a:bodyPr>
              <a:lstStyle/>
              <a:p>
                <a:pPr defTabSz="1219170"/>
                <a:r>
                  <a:rPr lang="en-US" sz="8800" dirty="0">
                    <a:solidFill>
                      <a:schemeClr val="bg1"/>
                    </a:solidFill>
                    <a:latin typeface="Calibri"/>
                  </a:rPr>
                  <a:t>”</a:t>
                </a:r>
              </a:p>
            </p:txBody>
          </p:sp>
          <p:sp>
            <p:nvSpPr>
              <p:cNvPr id="29" name="Rectangle 28">
                <a:extLst>
                  <a:ext uri="{FF2B5EF4-FFF2-40B4-BE49-F238E27FC236}">
                    <a16:creationId xmlns:a16="http://schemas.microsoft.com/office/drawing/2014/main" id="{4A7AE89D-9321-4BBA-8FBF-7CA66EC8F2E6}"/>
                  </a:ext>
                </a:extLst>
              </p:cNvPr>
              <p:cNvSpPr/>
              <p:nvPr/>
            </p:nvSpPr>
            <p:spPr>
              <a:xfrm>
                <a:off x="4288345" y="121583"/>
                <a:ext cx="7721600" cy="2062296"/>
              </a:xfrm>
              <a:prstGeom prst="rect">
                <a:avLst/>
              </a:prstGeom>
            </p:spPr>
            <p:txBody>
              <a:bodyPr wrap="square">
                <a:spAutoFit/>
              </a:bodyPr>
              <a:lstStyle/>
              <a:p>
                <a:pPr algn="just" defTabSz="1219170"/>
                <a:r>
                  <a:rPr lang="vi-VN" sz="4267" b="1" i="1" dirty="0">
                    <a:solidFill>
                      <a:schemeClr val="bg1"/>
                    </a:solidFill>
                    <a:latin typeface="Arial" panose="020B0604020202020204" pitchFamily="34" charset="0"/>
                    <a:ea typeface="Segoe UI Historic" panose="020B0502040204020203" pitchFamily="34" charset="0"/>
                    <a:cs typeface="Segoe UI Historic" panose="020B0502040204020203" pitchFamily="34" charset="0"/>
                  </a:rPr>
                  <a:t>Giao diện đẹp quyết định tới 99.9% lý do bạn cho app </a:t>
                </a:r>
                <a:r>
                  <a:rPr lang="vi-VN" sz="4267" b="1" i="1" dirty="0">
                    <a:solidFill>
                      <a:schemeClr val="bg1"/>
                    </a:solidFill>
                    <a:ea typeface="Segoe UI Historic" panose="020B0502040204020203" pitchFamily="34" charset="0"/>
                    <a:cs typeface="Segoe UI Historic" panose="020B0502040204020203" pitchFamily="34" charset="0"/>
                  </a:rPr>
                  <a:t>này ⭐️ ⭐️ ⭐️</a:t>
                </a:r>
                <a:r>
                  <a:rPr lang="en-US" sz="4267" b="1" i="1" dirty="0">
                    <a:solidFill>
                      <a:schemeClr val="bg1"/>
                    </a:solidFill>
                    <a:ea typeface="Segoe UI Historic" panose="020B0502040204020203" pitchFamily="34" charset="0"/>
                    <a:cs typeface="Segoe UI Historic" panose="020B0502040204020203" pitchFamily="34" charset="0"/>
                  </a:rPr>
                  <a:t> </a:t>
                </a:r>
                <a:r>
                  <a:rPr lang="vi-VN" sz="4267" b="1" i="1" dirty="0">
                    <a:solidFill>
                      <a:schemeClr val="bg1"/>
                    </a:solidFill>
                    <a:ea typeface="Segoe UI Historic" panose="020B0502040204020203" pitchFamily="34" charset="0"/>
                    <a:cs typeface="Segoe UI Historic" panose="020B0502040204020203" pitchFamily="34" charset="0"/>
                  </a:rPr>
                  <a:t>⭐️</a:t>
                </a:r>
                <a:r>
                  <a:rPr lang="en-US" sz="4267" b="1" i="1" dirty="0">
                    <a:solidFill>
                      <a:schemeClr val="bg1"/>
                    </a:solidFill>
                    <a:ea typeface="Segoe UI Historic" panose="020B0502040204020203" pitchFamily="34" charset="0"/>
                    <a:cs typeface="Segoe UI Historic" panose="020B0502040204020203" pitchFamily="34" charset="0"/>
                  </a:rPr>
                  <a:t> </a:t>
                </a:r>
                <a:r>
                  <a:rPr lang="vi-VN" sz="4267" b="1" i="1" dirty="0">
                    <a:solidFill>
                      <a:schemeClr val="bg1"/>
                    </a:solidFill>
                    <a:ea typeface="Segoe UI Historic" panose="020B0502040204020203" pitchFamily="34" charset="0"/>
                    <a:cs typeface="Segoe UI Historic" panose="020B0502040204020203" pitchFamily="34" charset="0"/>
                  </a:rPr>
                  <a:t>⭐️</a:t>
                </a:r>
                <a:endParaRPr lang="en-US" sz="4267"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0" name="TextBox 29">
                <a:extLst>
                  <a:ext uri="{FF2B5EF4-FFF2-40B4-BE49-F238E27FC236}">
                    <a16:creationId xmlns:a16="http://schemas.microsoft.com/office/drawing/2014/main" id="{AC467EF1-3A88-4833-864E-88155F48ECA0}"/>
                  </a:ext>
                </a:extLst>
              </p:cNvPr>
              <p:cNvSpPr txBox="1"/>
              <p:nvPr/>
            </p:nvSpPr>
            <p:spPr>
              <a:xfrm>
                <a:off x="3735497" y="-139654"/>
                <a:ext cx="1778001" cy="1600438"/>
              </a:xfrm>
              <a:prstGeom prst="rect">
                <a:avLst/>
              </a:prstGeom>
              <a:noFill/>
            </p:spPr>
            <p:txBody>
              <a:bodyPr wrap="square" rtlCol="0">
                <a:spAutoFit/>
              </a:bodyPr>
              <a:lstStyle/>
              <a:p>
                <a:pPr defTabSz="1219170"/>
                <a:r>
                  <a:rPr lang="en-US" sz="9800" dirty="0">
                    <a:solidFill>
                      <a:schemeClr val="bg1"/>
                    </a:solidFill>
                    <a:latin typeface="Calibri"/>
                  </a:rPr>
                  <a:t>“</a:t>
                </a:r>
                <a:endParaRPr lang="en-US" dirty="0">
                  <a:solidFill>
                    <a:schemeClr val="bg1"/>
                  </a:solidFill>
                  <a:latin typeface="Calibri"/>
                </a:endParaRPr>
              </a:p>
            </p:txBody>
          </p:sp>
        </p:grpSp>
      </p:grpSp>
      <p:pic>
        <p:nvPicPr>
          <p:cNvPr id="4" name="Picture 3" descr="Background pattern&#10;&#10;Description automatically generated">
            <a:extLst>
              <a:ext uri="{FF2B5EF4-FFF2-40B4-BE49-F238E27FC236}">
                <a16:creationId xmlns:a16="http://schemas.microsoft.com/office/drawing/2014/main" id="{5E44D6CF-CF96-9B49-8DF6-49BAA5C93F16}"/>
              </a:ext>
            </a:extLst>
          </p:cNvPr>
          <p:cNvPicPr>
            <a:picLocks noChangeAspect="1"/>
          </p:cNvPicPr>
          <p:nvPr/>
        </p:nvPicPr>
        <p:blipFill>
          <a:blip r:embed="rId3"/>
          <a:stretch>
            <a:fillRect/>
          </a:stretch>
        </p:blipFill>
        <p:spPr>
          <a:xfrm>
            <a:off x="425053" y="591901"/>
            <a:ext cx="2921412" cy="5842824"/>
          </a:xfrm>
          <a:prstGeom prst="rect">
            <a:avLst/>
          </a:prstGeom>
        </p:spPr>
      </p:pic>
      <p:pic>
        <p:nvPicPr>
          <p:cNvPr id="12" name="Picture 11" descr="A screenshot of a phone&#10;&#10;Description automatically generated with medium confidence">
            <a:extLst>
              <a:ext uri="{FF2B5EF4-FFF2-40B4-BE49-F238E27FC236}">
                <a16:creationId xmlns:a16="http://schemas.microsoft.com/office/drawing/2014/main" id="{4A2E1E7B-8915-4D48-B908-74AE01D35FEA}"/>
              </a:ext>
            </a:extLst>
          </p:cNvPr>
          <p:cNvPicPr>
            <a:picLocks noChangeAspect="1"/>
          </p:cNvPicPr>
          <p:nvPr/>
        </p:nvPicPr>
        <p:blipFill>
          <a:blip r:embed="rId4"/>
          <a:stretch>
            <a:fillRect/>
          </a:stretch>
        </p:blipFill>
        <p:spPr>
          <a:xfrm>
            <a:off x="213415" y="281881"/>
            <a:ext cx="3133050" cy="6266099"/>
          </a:xfrm>
          <a:prstGeom prst="rect">
            <a:avLst/>
          </a:prstGeom>
        </p:spPr>
      </p:pic>
    </p:spTree>
    <p:extLst>
      <p:ext uri="{BB962C8B-B14F-4D97-AF65-F5344CB8AC3E}">
        <p14:creationId xmlns:p14="http://schemas.microsoft.com/office/powerpoint/2010/main" val="975309729"/>
      </p:ext>
    </p:extLst>
  </p:cSld>
  <p:clrMapOvr>
    <a:masterClrMapping/>
  </p:clrMapOvr>
  <p:transition advClick="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4.81481E-6 L 0 -1.02292 " pathEditMode="relative" rAng="0" ptsTypes="AA">
                                      <p:cBhvr>
                                        <p:cTn id="6" dur="2000" fill="hold"/>
                                        <p:tgtEl>
                                          <p:spTgt spid="32"/>
                                        </p:tgtEl>
                                        <p:attrNameLst>
                                          <p:attrName>ppt_x</p:attrName>
                                          <p:attrName>ppt_y</p:attrName>
                                        </p:attrNameLst>
                                      </p:cBhvr>
                                      <p:rCtr x="0" y="-51157"/>
                                    </p:animMotion>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 Rectangle">
            <a:extLst>
              <a:ext uri="{FF2B5EF4-FFF2-40B4-BE49-F238E27FC236}">
                <a16:creationId xmlns:a16="http://schemas.microsoft.com/office/drawing/2014/main" id="{5E62832C-C381-4D15-96AC-B67440952746}"/>
              </a:ext>
            </a:extLst>
          </p:cNvPr>
          <p:cNvSpPr/>
          <p:nvPr/>
        </p:nvSpPr>
        <p:spPr>
          <a:xfrm>
            <a:off x="8191500" y="0"/>
            <a:ext cx="4000500" cy="6858000"/>
          </a:xfrm>
          <a:prstGeom prst="rect">
            <a:avLst/>
          </a:prstGeom>
          <a:solidFill>
            <a:srgbClr val="394A5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err="1">
              <a:ln>
                <a:noFill/>
              </a:ln>
              <a:solidFill>
                <a:srgbClr val="F5F6FA"/>
              </a:solidFill>
              <a:effectLst/>
              <a:uLnTx/>
              <a:uFillTx/>
              <a:latin typeface="Segoe UI Semibold"/>
              <a:ea typeface="+mn-ea"/>
              <a:cs typeface="+mn-cs"/>
            </a:endParaRPr>
          </a:p>
        </p:txBody>
      </p:sp>
      <p:pic>
        <p:nvPicPr>
          <p:cNvPr id="5" name="1 | Picture">
            <a:extLst>
              <a:ext uri="{FF2B5EF4-FFF2-40B4-BE49-F238E27FC236}">
                <a16:creationId xmlns:a16="http://schemas.microsoft.com/office/drawing/2014/main" id="{3AE06D2A-8DE0-451E-B780-8DD803BC327E}"/>
              </a:ext>
            </a:extLst>
          </p:cNvPr>
          <p:cNvPicPr>
            <a:picLocks noChangeAspect="1"/>
          </p:cNvPicPr>
          <p:nvPr/>
        </p:nvPicPr>
        <p:blipFill>
          <a:blip r:embed="rId2"/>
          <a:srcRect l="1835" r="1835"/>
          <a:stretch/>
        </p:blipFill>
        <p:spPr>
          <a:xfrm>
            <a:off x="6303818" y="1522590"/>
            <a:ext cx="3887931" cy="3859730"/>
          </a:xfrm>
          <a:prstGeom prst="ellipse">
            <a:avLst/>
          </a:prstGeom>
        </p:spPr>
      </p:pic>
      <p:grpSp>
        <p:nvGrpSpPr>
          <p:cNvPr id="12" name="1 | Textbox">
            <a:extLst>
              <a:ext uri="{FF2B5EF4-FFF2-40B4-BE49-F238E27FC236}">
                <a16:creationId xmlns:a16="http://schemas.microsoft.com/office/drawing/2014/main" id="{B0AFA4D1-0F93-4310-83E9-84687DED57E1}"/>
              </a:ext>
            </a:extLst>
          </p:cNvPr>
          <p:cNvGrpSpPr/>
          <p:nvPr/>
        </p:nvGrpSpPr>
        <p:grpSpPr>
          <a:xfrm>
            <a:off x="886691" y="2327004"/>
            <a:ext cx="4672941" cy="1771449"/>
            <a:chOff x="863600" y="733731"/>
            <a:chExt cx="4100286" cy="1771449"/>
          </a:xfrm>
        </p:grpSpPr>
        <p:sp>
          <p:nvSpPr>
            <p:cNvPr id="6" name="1 | Title">
              <a:extLst>
                <a:ext uri="{FF2B5EF4-FFF2-40B4-BE49-F238E27FC236}">
                  <a16:creationId xmlns:a16="http://schemas.microsoft.com/office/drawing/2014/main" id="{F979A552-AF73-4934-9309-9881620AE36C}"/>
                </a:ext>
              </a:extLst>
            </p:cNvPr>
            <p:cNvSpPr txBox="1"/>
            <p:nvPr/>
          </p:nvSpPr>
          <p:spPr>
            <a:xfrm>
              <a:off x="863600" y="733731"/>
              <a:ext cx="1551707" cy="6771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kern="0" dirty="0">
                  <a:solidFill>
                    <a:srgbClr val="353B48">
                      <a:lumMod val="60000"/>
                      <a:lumOff val="40000"/>
                    </a:srgbClr>
                  </a:solidFill>
                  <a:latin typeface="Segoe UI Semibold"/>
                </a:rPr>
                <a:t>MASK</a:t>
              </a:r>
              <a:endParaRPr kumimoji="0" lang="en-GB" sz="4400" b="0" i="0" u="none" strike="noStrike" kern="0" cap="none" spc="0" normalizeH="0" baseline="0" noProof="0" dirty="0">
                <a:ln>
                  <a:noFill/>
                </a:ln>
                <a:solidFill>
                  <a:srgbClr val="353B48">
                    <a:lumMod val="60000"/>
                    <a:lumOff val="40000"/>
                  </a:srgbClr>
                </a:solidFill>
                <a:effectLst/>
                <a:uLnTx/>
                <a:uFillTx/>
                <a:latin typeface="Segoe UI Semibold"/>
                <a:ea typeface="+mn-ea"/>
                <a:cs typeface="+mn-cs"/>
              </a:endParaRPr>
            </a:p>
          </p:txBody>
        </p:sp>
        <p:sp>
          <p:nvSpPr>
            <p:cNvPr id="7" name="1 | Copy">
              <a:extLst>
                <a:ext uri="{FF2B5EF4-FFF2-40B4-BE49-F238E27FC236}">
                  <a16:creationId xmlns:a16="http://schemas.microsoft.com/office/drawing/2014/main" id="{BA064A38-B3D5-413D-9E31-64DD66478AE0}"/>
                </a:ext>
              </a:extLst>
            </p:cNvPr>
            <p:cNvSpPr txBox="1"/>
            <p:nvPr/>
          </p:nvSpPr>
          <p:spPr>
            <a:xfrm>
              <a:off x="863600" y="1981960"/>
              <a:ext cx="410028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kern="0" dirty="0">
                  <a:solidFill>
                    <a:srgbClr val="F5F6FA"/>
                  </a:solidFill>
                  <a:latin typeface="Segoe UI Semibold"/>
                </a:rPr>
                <a:t>- Cho </a:t>
              </a:r>
              <a:r>
                <a:rPr lang="en-GB" sz="1700" kern="0" dirty="0" err="1">
                  <a:solidFill>
                    <a:srgbClr val="F5F6FA"/>
                  </a:solidFill>
                  <a:latin typeface="Segoe UI Semibold"/>
                </a:rPr>
                <a:t>biết</a:t>
              </a:r>
              <a:r>
                <a:rPr lang="en-GB" sz="1700" kern="0" dirty="0">
                  <a:solidFill>
                    <a:srgbClr val="F5F6FA"/>
                  </a:solidFill>
                  <a:latin typeface="Segoe UI Semibold"/>
                </a:rPr>
                <a:t> chi </a:t>
              </a:r>
              <a:r>
                <a:rPr lang="en-GB" sz="1700" kern="0" dirty="0" err="1">
                  <a:solidFill>
                    <a:srgbClr val="F5F6FA"/>
                  </a:solidFill>
                  <a:latin typeface="Segoe UI Semibold"/>
                </a:rPr>
                <a:t>tiết</a:t>
              </a:r>
              <a:r>
                <a:rPr lang="en-GB" sz="1700" kern="0" dirty="0">
                  <a:solidFill>
                    <a:srgbClr val="F5F6FA"/>
                  </a:solidFill>
                  <a:latin typeface="Segoe UI Semibold"/>
                </a:rPr>
                <a:t> </a:t>
              </a:r>
              <a:r>
                <a:rPr lang="en-GB" sz="1700" kern="0" dirty="0" err="1">
                  <a:solidFill>
                    <a:srgbClr val="F5F6FA"/>
                  </a:solidFill>
                  <a:latin typeface="Segoe UI Semibold"/>
                </a:rPr>
                <a:t>thông</a:t>
              </a:r>
              <a:r>
                <a:rPr lang="en-GB" sz="1700" kern="0" dirty="0">
                  <a:solidFill>
                    <a:srgbClr val="F5F6FA"/>
                  </a:solidFill>
                  <a:latin typeface="Segoe UI Semibold"/>
                </a:rPr>
                <a:t> </a:t>
              </a:r>
              <a:r>
                <a:rPr lang="en-GB" sz="1700" kern="0" dirty="0" err="1">
                  <a:solidFill>
                    <a:srgbClr val="F5F6FA"/>
                  </a:solidFill>
                  <a:latin typeface="Segoe UI Semibold"/>
                </a:rPr>
                <a:t>số</a:t>
              </a:r>
              <a:r>
                <a:rPr lang="en-GB" sz="1700" kern="0" dirty="0">
                  <a:solidFill>
                    <a:srgbClr val="F5F6FA"/>
                  </a:solidFill>
                  <a:latin typeface="Segoe UI Semibold"/>
                </a:rPr>
                <a:t> </a:t>
              </a:r>
              <a:r>
                <a:rPr lang="en-GB" sz="1700" kern="0" dirty="0" err="1">
                  <a:solidFill>
                    <a:srgbClr val="F5F6FA"/>
                  </a:solidFill>
                  <a:latin typeface="Segoe UI Semibold"/>
                </a:rPr>
                <a:t>về</a:t>
              </a:r>
              <a:r>
                <a:rPr lang="en-GB" sz="1700" kern="0" dirty="0">
                  <a:solidFill>
                    <a:srgbClr val="F5F6FA"/>
                  </a:solidFill>
                  <a:latin typeface="Segoe UI Semibold"/>
                </a:rPr>
                <a:t> </a:t>
              </a:r>
              <a:r>
                <a:rPr lang="en-GB" sz="1700" kern="0" dirty="0" err="1">
                  <a:solidFill>
                    <a:srgbClr val="F5F6FA"/>
                  </a:solidFill>
                  <a:latin typeface="Segoe UI Semibold"/>
                </a:rPr>
                <a:t>độ</a:t>
              </a:r>
              <a:r>
                <a:rPr lang="en-GB" sz="1700" kern="0" dirty="0">
                  <a:solidFill>
                    <a:srgbClr val="F5F6FA"/>
                  </a:solidFill>
                  <a:latin typeface="Segoe UI Semibold"/>
                </a:rPr>
                <a:t> </a:t>
              </a:r>
              <a:r>
                <a:rPr lang="en-GB" sz="1700" kern="0" dirty="0" err="1">
                  <a:solidFill>
                    <a:srgbClr val="F5F6FA"/>
                  </a:solidFill>
                  <a:latin typeface="Segoe UI Semibold"/>
                </a:rPr>
                <a:t>chính</a:t>
              </a:r>
              <a:r>
                <a:rPr lang="en-GB" sz="1700" kern="0" dirty="0">
                  <a:solidFill>
                    <a:srgbClr val="F5F6FA"/>
                  </a:solidFill>
                  <a:latin typeface="Segoe UI Semibold"/>
                </a:rPr>
                <a:t> </a:t>
              </a:r>
              <a:r>
                <a:rPr lang="en-GB" sz="1700" kern="0" dirty="0" err="1">
                  <a:solidFill>
                    <a:srgbClr val="F5F6FA"/>
                  </a:solidFill>
                  <a:latin typeface="Segoe UI Semibold"/>
                </a:rPr>
                <a:t>xác</a:t>
              </a:r>
              <a:endParaRPr lang="en-GB" sz="1700" kern="0" dirty="0">
                <a:solidFill>
                  <a:srgbClr val="F5F6FA"/>
                </a:soli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Nhận</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diện</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người</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đeo</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khẩu</a:t>
              </a:r>
              <a:r>
                <a:rPr lang="en-GB" sz="1700" kern="0" dirty="0">
                  <a:solidFill>
                    <a:srgbClr val="F5F6FA"/>
                  </a:solidFill>
                  <a:latin typeface="Segoe UI Semibold"/>
                </a:rPr>
                <a:t> </a:t>
              </a:r>
              <a:r>
                <a:rPr lang="en-GB" sz="1700" kern="0" dirty="0" err="1">
                  <a:solidFill>
                    <a:srgbClr val="F5F6FA"/>
                  </a:solidFill>
                  <a:latin typeface="Segoe UI Semibold"/>
                </a:rPr>
                <a:t>trang</a:t>
              </a:r>
              <a:endParaRPr kumimoji="0" lang="en-GB" sz="1700" b="0" i="0" u="none" strike="noStrike" kern="0" cap="none" spc="0" normalizeH="0" baseline="0" noProof="0" dirty="0">
                <a:ln>
                  <a:noFill/>
                </a:ln>
                <a:solidFill>
                  <a:srgbClr val="F5F6FA"/>
                </a:solidFill>
                <a:effectLst/>
                <a:uLnTx/>
                <a:uFillTx/>
                <a:latin typeface="Segoe UI Semibold"/>
                <a:ea typeface="+mn-ea"/>
                <a:cs typeface="+mn-cs"/>
              </a:endParaRPr>
            </a:p>
          </p:txBody>
        </p:sp>
      </p:grpSp>
      <p:sp>
        <p:nvSpPr>
          <p:cNvPr id="8" name="2 | Rectangle">
            <a:extLst>
              <a:ext uri="{FF2B5EF4-FFF2-40B4-BE49-F238E27FC236}">
                <a16:creationId xmlns:a16="http://schemas.microsoft.com/office/drawing/2014/main" id="{FDFAA89C-5431-42FA-9DF3-384A262B772A}"/>
              </a:ext>
            </a:extLst>
          </p:cNvPr>
          <p:cNvSpPr/>
          <p:nvPr/>
        </p:nvSpPr>
        <p:spPr>
          <a:xfrm>
            <a:off x="-8883352" y="0"/>
            <a:ext cx="4000500" cy="6858000"/>
          </a:xfrm>
          <a:prstGeom prst="rect">
            <a:avLst/>
          </a:prstGeom>
          <a:solidFill>
            <a:srgbClr val="DED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err="1">
              <a:ln>
                <a:noFill/>
              </a:ln>
              <a:solidFill>
                <a:srgbClr val="F5F6FA"/>
              </a:solidFill>
              <a:effectLst/>
              <a:uLnTx/>
              <a:uFillTx/>
              <a:latin typeface="Segoe UI Semibold"/>
              <a:ea typeface="+mn-ea"/>
              <a:cs typeface="+mn-cs"/>
            </a:endParaRPr>
          </a:p>
        </p:txBody>
      </p:sp>
      <p:pic>
        <p:nvPicPr>
          <p:cNvPr id="9" name="2 | Picture">
            <a:extLst>
              <a:ext uri="{FF2B5EF4-FFF2-40B4-BE49-F238E27FC236}">
                <a16:creationId xmlns:a16="http://schemas.microsoft.com/office/drawing/2014/main" id="{B55BE439-4326-4AA2-8A63-85DE6786F07B}"/>
              </a:ext>
            </a:extLst>
          </p:cNvPr>
          <p:cNvPicPr>
            <a:picLocks noChangeAspect="1"/>
          </p:cNvPicPr>
          <p:nvPr/>
        </p:nvPicPr>
        <p:blipFill>
          <a:blip r:embed="rId3"/>
          <a:srcRect l="6034" r="6034"/>
          <a:stretch/>
        </p:blipFill>
        <p:spPr>
          <a:xfrm rot="10800000">
            <a:off x="-6921661" y="1635758"/>
            <a:ext cx="3332838" cy="3448397"/>
          </a:xfrm>
          <a:prstGeom prst="ellipse">
            <a:avLst/>
          </a:prstGeom>
        </p:spPr>
      </p:pic>
      <p:grpSp>
        <p:nvGrpSpPr>
          <p:cNvPr id="10" name="2 | Textbox">
            <a:extLst>
              <a:ext uri="{FF2B5EF4-FFF2-40B4-BE49-F238E27FC236}">
                <a16:creationId xmlns:a16="http://schemas.microsoft.com/office/drawing/2014/main" id="{8BFF089B-DE85-473E-B1E8-53E4EE1C515C}"/>
              </a:ext>
            </a:extLst>
          </p:cNvPr>
          <p:cNvGrpSpPr/>
          <p:nvPr/>
        </p:nvGrpSpPr>
        <p:grpSpPr>
          <a:xfrm>
            <a:off x="6303818" y="8325462"/>
            <a:ext cx="5036833" cy="1771449"/>
            <a:chOff x="7240365" y="733731"/>
            <a:chExt cx="4100286" cy="1771449"/>
          </a:xfrm>
        </p:grpSpPr>
        <p:sp>
          <p:nvSpPr>
            <p:cNvPr id="11" name="2 | Copy">
              <a:extLst>
                <a:ext uri="{FF2B5EF4-FFF2-40B4-BE49-F238E27FC236}">
                  <a16:creationId xmlns:a16="http://schemas.microsoft.com/office/drawing/2014/main" id="{F1477807-2F83-405D-A2C3-ED574039C074}"/>
                </a:ext>
              </a:extLst>
            </p:cNvPr>
            <p:cNvSpPr txBox="1"/>
            <p:nvPr/>
          </p:nvSpPr>
          <p:spPr>
            <a:xfrm>
              <a:off x="7240365" y="1981960"/>
              <a:ext cx="4100286" cy="523220"/>
            </a:xfrm>
            <a:prstGeom prst="rect">
              <a:avLst/>
            </a:prstGeom>
            <a:noFill/>
          </p:spPr>
          <p:txBody>
            <a:bodyPr wrap="square" lIns="0" tIns="0" rIns="0" bIns="0" rtlCol="0">
              <a:spAutoFit/>
            </a:bodyPr>
            <a:lstStyle/>
            <a:p>
              <a:pPr lvl="0">
                <a:defRPr/>
              </a:pPr>
              <a:r>
                <a:rPr lang="en-GB" sz="1700" kern="0" dirty="0">
                  <a:solidFill>
                    <a:srgbClr val="F5F6FA"/>
                  </a:solidFill>
                </a:rPr>
                <a:t>- Cho </a:t>
              </a:r>
              <a:r>
                <a:rPr lang="en-GB" sz="1700" kern="0" dirty="0" err="1">
                  <a:solidFill>
                    <a:srgbClr val="F5F6FA"/>
                  </a:solidFill>
                </a:rPr>
                <a:t>biết</a:t>
              </a:r>
              <a:r>
                <a:rPr lang="en-GB" sz="1700" kern="0" dirty="0">
                  <a:solidFill>
                    <a:srgbClr val="F5F6FA"/>
                  </a:solidFill>
                </a:rPr>
                <a:t> chi </a:t>
              </a:r>
              <a:r>
                <a:rPr lang="en-GB" sz="1700" kern="0" dirty="0" err="1">
                  <a:solidFill>
                    <a:srgbClr val="F5F6FA"/>
                  </a:solidFill>
                </a:rPr>
                <a:t>tiết</a:t>
              </a:r>
              <a:r>
                <a:rPr lang="en-GB" sz="1700" kern="0" dirty="0">
                  <a:solidFill>
                    <a:srgbClr val="F5F6FA"/>
                  </a:solidFill>
                </a:rPr>
                <a:t> </a:t>
              </a:r>
              <a:r>
                <a:rPr lang="en-GB" sz="1700" kern="0" dirty="0" err="1">
                  <a:solidFill>
                    <a:srgbClr val="F5F6FA"/>
                  </a:solidFill>
                </a:rPr>
                <a:t>thông</a:t>
              </a:r>
              <a:r>
                <a:rPr lang="en-GB" sz="1700" kern="0" dirty="0">
                  <a:solidFill>
                    <a:srgbClr val="F5F6FA"/>
                  </a:solidFill>
                </a:rPr>
                <a:t> </a:t>
              </a:r>
              <a:r>
                <a:rPr lang="en-GB" sz="1700" kern="0" dirty="0" err="1">
                  <a:solidFill>
                    <a:srgbClr val="F5F6FA"/>
                  </a:solidFill>
                </a:rPr>
                <a:t>số</a:t>
              </a:r>
              <a:r>
                <a:rPr lang="en-GB" sz="1700" kern="0" dirty="0">
                  <a:solidFill>
                    <a:srgbClr val="F5F6FA"/>
                  </a:solidFill>
                </a:rPr>
                <a:t> </a:t>
              </a:r>
              <a:r>
                <a:rPr lang="en-GB" sz="1700" kern="0" dirty="0" err="1">
                  <a:solidFill>
                    <a:srgbClr val="F5F6FA"/>
                  </a:solidFill>
                </a:rPr>
                <a:t>về</a:t>
              </a:r>
              <a:r>
                <a:rPr lang="en-GB" sz="1700" kern="0" dirty="0">
                  <a:solidFill>
                    <a:srgbClr val="F5F6FA"/>
                  </a:solidFill>
                </a:rPr>
                <a:t> </a:t>
              </a:r>
              <a:r>
                <a:rPr lang="en-GB" sz="1700" kern="0" dirty="0" err="1">
                  <a:solidFill>
                    <a:srgbClr val="F5F6FA"/>
                  </a:solidFill>
                </a:rPr>
                <a:t>độ</a:t>
              </a:r>
              <a:r>
                <a:rPr lang="en-GB" sz="1700" kern="0" dirty="0">
                  <a:solidFill>
                    <a:srgbClr val="F5F6FA"/>
                  </a:solidFill>
                </a:rPr>
                <a:t> </a:t>
              </a:r>
              <a:r>
                <a:rPr lang="en-GB" sz="1700" kern="0" dirty="0" err="1">
                  <a:solidFill>
                    <a:srgbClr val="F5F6FA"/>
                  </a:solidFill>
                </a:rPr>
                <a:t>chính</a:t>
              </a:r>
              <a:r>
                <a:rPr lang="en-GB" sz="1700" kern="0" dirty="0">
                  <a:solidFill>
                    <a:srgbClr val="F5F6FA"/>
                  </a:solidFill>
                </a:rPr>
                <a:t> </a:t>
              </a:r>
              <a:r>
                <a:rPr lang="en-GB" sz="1700" kern="0" dirty="0" err="1">
                  <a:solidFill>
                    <a:srgbClr val="F5F6FA"/>
                  </a:solidFill>
                </a:rPr>
                <a:t>xác</a:t>
              </a:r>
              <a:endParaRPr lang="en-GB" sz="1700" kern="0" dirty="0">
                <a:solidFill>
                  <a:srgbClr val="F5F6FA"/>
                </a:solidFill>
              </a:endParaRPr>
            </a:p>
            <a:p>
              <a:pPr lvl="0">
                <a:defRPr/>
              </a:pPr>
              <a:r>
                <a:rPr lang="en-GB" sz="1700" kern="0" dirty="0">
                  <a:solidFill>
                    <a:srgbClr val="F5F6FA"/>
                  </a:solidFill>
                </a:rPr>
                <a:t>- </a:t>
              </a:r>
              <a:r>
                <a:rPr lang="en-GB" sz="1700" kern="0" dirty="0" err="1">
                  <a:solidFill>
                    <a:srgbClr val="F5F6FA"/>
                  </a:solidFill>
                </a:rPr>
                <a:t>Nhận</a:t>
              </a:r>
              <a:r>
                <a:rPr lang="en-GB" sz="1700" kern="0" dirty="0">
                  <a:solidFill>
                    <a:srgbClr val="F5F6FA"/>
                  </a:solidFill>
                </a:rPr>
                <a:t> </a:t>
              </a:r>
              <a:r>
                <a:rPr lang="en-GB" sz="1700" kern="0" dirty="0" err="1">
                  <a:solidFill>
                    <a:srgbClr val="F5F6FA"/>
                  </a:solidFill>
                </a:rPr>
                <a:t>diện</a:t>
              </a:r>
              <a:r>
                <a:rPr lang="en-GB" sz="1700" kern="0" dirty="0">
                  <a:solidFill>
                    <a:srgbClr val="F5F6FA"/>
                  </a:solidFill>
                </a:rPr>
                <a:t> </a:t>
              </a:r>
              <a:r>
                <a:rPr lang="en-GB" sz="1700" kern="0" dirty="0" err="1">
                  <a:solidFill>
                    <a:srgbClr val="F5F6FA"/>
                  </a:solidFill>
                </a:rPr>
                <a:t>người</a:t>
              </a:r>
              <a:r>
                <a:rPr lang="en-GB" sz="1700" kern="0" dirty="0">
                  <a:solidFill>
                    <a:srgbClr val="F5F6FA"/>
                  </a:solidFill>
                </a:rPr>
                <a:t> </a:t>
              </a:r>
              <a:r>
                <a:rPr lang="en-GB" sz="1700" kern="0" dirty="0" err="1">
                  <a:solidFill>
                    <a:srgbClr val="F5F6FA"/>
                  </a:solidFill>
                </a:rPr>
                <a:t>không</a:t>
              </a:r>
              <a:r>
                <a:rPr lang="en-GB" sz="1700" kern="0" dirty="0">
                  <a:solidFill>
                    <a:srgbClr val="F5F6FA"/>
                  </a:solidFill>
                </a:rPr>
                <a:t> </a:t>
              </a:r>
              <a:r>
                <a:rPr lang="en-GB" sz="1700" kern="0" dirty="0" err="1">
                  <a:solidFill>
                    <a:srgbClr val="F5F6FA"/>
                  </a:solidFill>
                </a:rPr>
                <a:t>đeo</a:t>
              </a:r>
              <a:r>
                <a:rPr lang="en-GB" sz="1700" kern="0" dirty="0">
                  <a:solidFill>
                    <a:srgbClr val="F5F6FA"/>
                  </a:solidFill>
                </a:rPr>
                <a:t> </a:t>
              </a:r>
              <a:r>
                <a:rPr lang="en-GB" sz="1700" kern="0" dirty="0" err="1">
                  <a:solidFill>
                    <a:srgbClr val="F5F6FA"/>
                  </a:solidFill>
                </a:rPr>
                <a:t>khẩu</a:t>
              </a:r>
              <a:r>
                <a:rPr lang="en-GB" sz="1700" kern="0" dirty="0">
                  <a:solidFill>
                    <a:srgbClr val="F5F6FA"/>
                  </a:solidFill>
                </a:rPr>
                <a:t> </a:t>
              </a:r>
              <a:r>
                <a:rPr lang="en-GB" sz="1700" kern="0" dirty="0" err="1">
                  <a:solidFill>
                    <a:srgbClr val="F5F6FA"/>
                  </a:solidFill>
                </a:rPr>
                <a:t>trang</a:t>
              </a:r>
              <a:endParaRPr lang="en-GB" sz="1700" kern="0" dirty="0">
                <a:solidFill>
                  <a:srgbClr val="F5F6FA"/>
                </a:solidFill>
              </a:endParaRPr>
            </a:p>
          </p:txBody>
        </p:sp>
        <p:sp>
          <p:nvSpPr>
            <p:cNvPr id="13" name="2 | Title">
              <a:extLst>
                <a:ext uri="{FF2B5EF4-FFF2-40B4-BE49-F238E27FC236}">
                  <a16:creationId xmlns:a16="http://schemas.microsoft.com/office/drawing/2014/main" id="{AE600EB3-6EBF-45FD-8E87-FBDE85CCB967}"/>
                </a:ext>
              </a:extLst>
            </p:cNvPr>
            <p:cNvSpPr txBox="1"/>
            <p:nvPr/>
          </p:nvSpPr>
          <p:spPr>
            <a:xfrm>
              <a:off x="7240365" y="733731"/>
              <a:ext cx="2566408" cy="6771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0" cap="none" spc="0" normalizeH="0" baseline="0" noProof="0" dirty="0">
                  <a:ln>
                    <a:noFill/>
                  </a:ln>
                  <a:solidFill>
                    <a:srgbClr val="DED066"/>
                  </a:solidFill>
                  <a:effectLst/>
                  <a:uLnTx/>
                  <a:uFillTx/>
                  <a:latin typeface="Segoe UI Semibold"/>
                  <a:ea typeface="+mn-ea"/>
                  <a:cs typeface="+mn-cs"/>
                </a:rPr>
                <a:t>NO MASK</a:t>
              </a:r>
            </a:p>
          </p:txBody>
        </p:sp>
      </p:grpSp>
    </p:spTree>
    <p:extLst>
      <p:ext uri="{BB962C8B-B14F-4D97-AF65-F5344CB8AC3E}">
        <p14:creationId xmlns:p14="http://schemas.microsoft.com/office/powerpoint/2010/main" val="3512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fill="hold" nodeType="clickEffect">
                                  <p:stCondLst>
                                    <p:cond delay="0"/>
                                  </p:stCondLst>
                                  <p:childTnLst>
                                    <p:animMotion origin="layout" path="M -2.91667E-6 1.48148E-6 L -2.91667E-6 -1.20625 " pathEditMode="relative" rAng="0" ptsTypes="AA">
                                      <p:cBhvr>
                                        <p:cTn id="6" dur="1250" fill="hold"/>
                                        <p:tgtEl>
                                          <p:spTgt spid="12"/>
                                        </p:tgtEl>
                                        <p:attrNameLst>
                                          <p:attrName>ppt_x</p:attrName>
                                          <p:attrName>ppt_y</p:attrName>
                                        </p:attrNameLst>
                                      </p:cBhvr>
                                      <p:rCtr x="0" y="-60301"/>
                                    </p:animMotion>
                                  </p:childTnLst>
                                </p:cTn>
                              </p:par>
                              <p:par>
                                <p:cTn id="7" presetID="63" presetClass="path" presetSubtype="0" fill="hold" nodeType="withEffect">
                                  <p:stCondLst>
                                    <p:cond delay="0"/>
                                  </p:stCondLst>
                                  <p:childTnLst>
                                    <p:animMotion origin="layout" path="M -2.29167E-6 -7.40741E-7 L 0.72422 -7.40741E-7 " pathEditMode="relative" rAng="0" ptsTypes="AA">
                                      <p:cBhvr>
                                        <p:cTn id="8" dur="1250" fill="hold"/>
                                        <p:tgtEl>
                                          <p:spTgt spid="5"/>
                                        </p:tgtEl>
                                        <p:attrNameLst>
                                          <p:attrName>ppt_x</p:attrName>
                                          <p:attrName>ppt_y</p:attrName>
                                        </p:attrNameLst>
                                      </p:cBhvr>
                                      <p:rCtr x="36211" y="0"/>
                                    </p:animMotion>
                                  </p:childTnLst>
                                </p:cTn>
                              </p:par>
                              <p:par>
                                <p:cTn id="9" presetID="63" presetClass="path" presetSubtype="0" fill="hold" grpId="0" nodeType="withEffect">
                                  <p:stCondLst>
                                    <p:cond delay="0"/>
                                  </p:stCondLst>
                                  <p:childTnLst>
                                    <p:animMotion origin="layout" path="M 2.5E-6 0 L 0.79713 0 " pathEditMode="relative" rAng="0" ptsTypes="AA">
                                      <p:cBhvr>
                                        <p:cTn id="10" dur="1250" fill="hold"/>
                                        <p:tgtEl>
                                          <p:spTgt spid="4"/>
                                        </p:tgtEl>
                                        <p:attrNameLst>
                                          <p:attrName>ppt_x</p:attrName>
                                          <p:attrName>ppt_y</p:attrName>
                                        </p:attrNameLst>
                                      </p:cBhvr>
                                      <p:rCtr x="39857" y="0"/>
                                    </p:animMotion>
                                  </p:childTnLst>
                                </p:cTn>
                              </p:par>
                              <p:par>
                                <p:cTn id="11" presetID="8" presetClass="emph" presetSubtype="0" fill="hold" nodeType="withEffect">
                                  <p:stCondLst>
                                    <p:cond delay="0"/>
                                  </p:stCondLst>
                                  <p:childTnLst>
                                    <p:animRot by="10800000">
                                      <p:cBhvr>
                                        <p:cTn id="12" dur="1250" fill="hold"/>
                                        <p:tgtEl>
                                          <p:spTgt spid="5"/>
                                        </p:tgtEl>
                                        <p:attrNameLst>
                                          <p:attrName>r</p:attrName>
                                        </p:attrNameLst>
                                      </p:cBhvr>
                                    </p:animRot>
                                  </p:childTnLst>
                                </p:cTn>
                              </p:par>
                              <p:par>
                                <p:cTn id="13" presetID="63" presetClass="path" presetSubtype="0" fill="hold" nodeType="withEffect">
                                  <p:stCondLst>
                                    <p:cond delay="750"/>
                                  </p:stCondLst>
                                  <p:childTnLst>
                                    <p:animMotion origin="layout" path="M -4.16667E-7 -4.81481E-6 L 0.7513 -4.81481E-6 " pathEditMode="relative" rAng="0" ptsTypes="AA">
                                      <p:cBhvr>
                                        <p:cTn id="14" dur="1250" fill="hold"/>
                                        <p:tgtEl>
                                          <p:spTgt spid="9"/>
                                        </p:tgtEl>
                                        <p:attrNameLst>
                                          <p:attrName>ppt_x</p:attrName>
                                          <p:attrName>ppt_y</p:attrName>
                                        </p:attrNameLst>
                                      </p:cBhvr>
                                      <p:rCtr x="37565" y="0"/>
                                    </p:animMotion>
                                  </p:childTnLst>
                                </p:cTn>
                              </p:par>
                              <p:par>
                                <p:cTn id="15" presetID="63" presetClass="path" presetSubtype="0" fill="hold" grpId="0" nodeType="withEffect">
                                  <p:stCondLst>
                                    <p:cond delay="750"/>
                                  </p:stCondLst>
                                  <p:childTnLst>
                                    <p:animMotion origin="layout" path="M 3.33333E-6 0 L 0.72422 0 " pathEditMode="relative" rAng="0" ptsTypes="AA">
                                      <p:cBhvr>
                                        <p:cTn id="16" dur="1250" fill="hold"/>
                                        <p:tgtEl>
                                          <p:spTgt spid="8"/>
                                        </p:tgtEl>
                                        <p:attrNameLst>
                                          <p:attrName>ppt_x</p:attrName>
                                          <p:attrName>ppt_y</p:attrName>
                                        </p:attrNameLst>
                                      </p:cBhvr>
                                      <p:rCtr x="36211" y="0"/>
                                    </p:animMotion>
                                  </p:childTnLst>
                                </p:cTn>
                              </p:par>
                              <p:par>
                                <p:cTn id="17" presetID="8" presetClass="emph" presetSubtype="0" fill="hold" nodeType="withEffect">
                                  <p:stCondLst>
                                    <p:cond delay="750"/>
                                  </p:stCondLst>
                                  <p:childTnLst>
                                    <p:animRot by="10800000">
                                      <p:cBhvr>
                                        <p:cTn id="18" dur="1250" fill="hold"/>
                                        <p:tgtEl>
                                          <p:spTgt spid="9"/>
                                        </p:tgtEl>
                                        <p:attrNameLst>
                                          <p:attrName>r</p:attrName>
                                        </p:attrNameLst>
                                      </p:cBhvr>
                                    </p:animRot>
                                  </p:childTnLst>
                                </p:cTn>
                              </p:par>
                              <p:par>
                                <p:cTn id="19" presetID="64" presetClass="path" presetSubtype="0" fill="hold" nodeType="withEffect">
                                  <p:stCondLst>
                                    <p:cond delay="800"/>
                                  </p:stCondLst>
                                  <p:childTnLst>
                                    <p:animMotion origin="layout" path="M 0.00456 0.12916 L 0.00456 -0.96899 " pathEditMode="relative" rAng="0" ptsTypes="AA">
                                      <p:cBhvr>
                                        <p:cTn id="20" dur="1250" fill="hold"/>
                                        <p:tgtEl>
                                          <p:spTgt spid="10"/>
                                        </p:tgtEl>
                                        <p:attrNameLst>
                                          <p:attrName>ppt_x</p:attrName>
                                          <p:attrName>ppt_y</p:attrName>
                                        </p:attrNameLst>
                                      </p:cBhvr>
                                      <p:rCtr x="0" y="-5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4885776-C503-4B73-8567-5610F64A2809}"/>
              </a:ext>
            </a:extLst>
          </p:cNvPr>
          <p:cNvSpPr txBox="1"/>
          <p:nvPr/>
        </p:nvSpPr>
        <p:spPr>
          <a:xfrm>
            <a:off x="6736677" y="1333500"/>
            <a:ext cx="1447800" cy="31485542"/>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0</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6</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0</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9</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p:txBody>
      </p:sp>
      <p:sp>
        <p:nvSpPr>
          <p:cNvPr id="4" name="TextBox 3"/>
          <p:cNvSpPr txBox="1"/>
          <p:nvPr/>
        </p:nvSpPr>
        <p:spPr>
          <a:xfrm>
            <a:off x="3613523" y="1333500"/>
            <a:ext cx="1447800" cy="18405038"/>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mn-cs"/>
              </a:rPr>
              <a:t>91234</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mn-cs"/>
              </a:rPr>
              <a:t>5</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rPr>
              <a:t>8</a:t>
            </a:r>
            <a:endParaRPr kumimoji="0" lang="en-US" sz="20000" b="1" i="0" u="none" strike="noStrike" kern="1200" cap="none" spc="0" normalizeH="0" baseline="0" noProof="0" dirty="0">
              <a:ln>
                <a:noFill/>
              </a:ln>
              <a:solidFill>
                <a:srgbClr val="00B0F0"/>
              </a:solidFill>
              <a:effectLst/>
              <a:uLnTx/>
              <a:uFillTx/>
              <a:latin typeface="Lato"/>
              <a:ea typeface="+mn-ea"/>
              <a:cs typeface="+mn-cs"/>
            </a:endParaRPr>
          </a:p>
        </p:txBody>
      </p:sp>
      <p:sp>
        <p:nvSpPr>
          <p:cNvPr id="6" name="TextBox 5"/>
          <p:cNvSpPr txBox="1"/>
          <p:nvPr/>
        </p:nvSpPr>
        <p:spPr>
          <a:xfrm>
            <a:off x="5093949" y="1333500"/>
            <a:ext cx="1447800" cy="34101643"/>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9</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6</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5</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0</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p:txBody>
      </p:sp>
      <p:sp>
        <p:nvSpPr>
          <p:cNvPr id="7" name="TextBox 6"/>
          <p:cNvSpPr txBox="1"/>
          <p:nvPr/>
        </p:nvSpPr>
        <p:spPr>
          <a:xfrm>
            <a:off x="8081966" y="2378007"/>
            <a:ext cx="1085850" cy="1138773"/>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8000" b="1" i="0" u="none" strike="noStrike" kern="1200" cap="none" spc="0" normalizeH="0" baseline="0" noProof="0">
                <a:ln>
                  <a:noFill/>
                </a:ln>
                <a:solidFill>
                  <a:srgbClr val="00B0F0"/>
                </a:solidFill>
                <a:effectLst/>
                <a:uLnTx/>
                <a:uFillTx/>
                <a:latin typeface="Segeo"/>
                <a:ea typeface="+mn-ea"/>
                <a:cs typeface="+mn-cs"/>
              </a:rPr>
              <a:t>%</a:t>
            </a:r>
          </a:p>
        </p:txBody>
      </p:sp>
      <p:sp>
        <p:nvSpPr>
          <p:cNvPr id="8" name="Rectangle 7"/>
          <p:cNvSpPr/>
          <p:nvPr/>
        </p:nvSpPr>
        <p:spPr>
          <a:xfrm>
            <a:off x="2609849" y="0"/>
            <a:ext cx="7234541" cy="1524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2590799" y="3429000"/>
            <a:ext cx="7603787" cy="3429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2090848" y="3948603"/>
            <a:ext cx="7783048" cy="400110"/>
          </a:xfrm>
          <a:prstGeom prst="rect">
            <a:avLst/>
          </a:prstGeom>
          <a:noFill/>
        </p:spPr>
        <p:txBody>
          <a:bodyPr wrap="square" rtlCol="0">
            <a:spAutoFit/>
          </a:bodyPr>
          <a:lstStyle/>
          <a:p>
            <a:pPr lvl="0" algn="ctr"/>
            <a:r>
              <a:rPr lang="en-US" sz="2000" dirty="0">
                <a:solidFill>
                  <a:schemeClr val="bg1"/>
                </a:solidFill>
                <a:latin typeface="Segoe UI Semibold" panose="020B0702040204020203" pitchFamily="34" charset="0"/>
              </a:rPr>
              <a:t>ĐỘ CHÍNH XÁC TỐI THIỂU</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ndParaRPr>
          </a:p>
        </p:txBody>
      </p:sp>
      <p:sp>
        <p:nvSpPr>
          <p:cNvPr id="12" name="TextBox 11">
            <a:extLst>
              <a:ext uri="{FF2B5EF4-FFF2-40B4-BE49-F238E27FC236}">
                <a16:creationId xmlns:a16="http://schemas.microsoft.com/office/drawing/2014/main" id="{F4D9E80B-E579-4919-B2E2-251DCF494805}"/>
              </a:ext>
            </a:extLst>
          </p:cNvPr>
          <p:cNvSpPr txBox="1"/>
          <p:nvPr/>
        </p:nvSpPr>
        <p:spPr>
          <a:xfrm>
            <a:off x="6160546" y="2809830"/>
            <a:ext cx="762405" cy="1138773"/>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00B0F0"/>
                </a:solidFill>
                <a:effectLst/>
                <a:uLnTx/>
                <a:uFillTx/>
                <a:latin typeface="Segeo"/>
                <a:ea typeface="+mn-ea"/>
                <a:cs typeface="+mn-cs"/>
              </a:rPr>
              <a:t>.</a:t>
            </a:r>
          </a:p>
        </p:txBody>
      </p:sp>
      <p:sp>
        <p:nvSpPr>
          <p:cNvPr id="2" name="Rectangle 1">
            <a:extLst>
              <a:ext uri="{FF2B5EF4-FFF2-40B4-BE49-F238E27FC236}">
                <a16:creationId xmlns:a16="http://schemas.microsoft.com/office/drawing/2014/main" id="{9A54DAFA-EE52-4B6C-BE94-1E2116E5D225}"/>
              </a:ext>
            </a:extLst>
          </p:cNvPr>
          <p:cNvSpPr/>
          <p:nvPr/>
        </p:nvSpPr>
        <p:spPr>
          <a:xfrm>
            <a:off x="13129847" y="-726831"/>
            <a:ext cx="1664677" cy="726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47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8.33333E-7 -2.59259E-6 L 0.00065 -2.27569 " pathEditMode="relative" rAng="0" ptsTypes="AA">
                                      <p:cBhvr>
                                        <p:cTn id="6" dur="2000" fill="hold"/>
                                        <p:tgtEl>
                                          <p:spTgt spid="4"/>
                                        </p:tgtEl>
                                        <p:attrNameLst>
                                          <p:attrName>ppt_x</p:attrName>
                                          <p:attrName>ppt_y</p:attrName>
                                        </p:attrNameLst>
                                      </p:cBhvr>
                                      <p:rCtr x="26" y="-113796"/>
                                    </p:animMotion>
                                  </p:childTnLst>
                                </p:cTn>
                              </p:par>
                              <p:par>
                                <p:cTn id="7" presetID="64" presetClass="path" presetSubtype="0" accel="50000" decel="50000" fill="hold" grpId="0" nodeType="withEffect">
                                  <p:stCondLst>
                                    <p:cond delay="0"/>
                                  </p:stCondLst>
                                  <p:childTnLst>
                                    <p:animMotion origin="layout" path="M -3.54167E-6 4.44444E-6 L -3.54167E-6 -2.64468 " pathEditMode="relative" rAng="0" ptsTypes="AA">
                                      <p:cBhvr>
                                        <p:cTn id="8" dur="2000" fill="hold"/>
                                        <p:tgtEl>
                                          <p:spTgt spid="6"/>
                                        </p:tgtEl>
                                        <p:attrNameLst>
                                          <p:attrName>ppt_x</p:attrName>
                                          <p:attrName>ppt_y</p:attrName>
                                        </p:attrNameLst>
                                      </p:cBhvr>
                                      <p:rCtr x="0" y="-132245"/>
                                    </p:animMotion>
                                  </p:childTnLst>
                                </p:cTn>
                              </p:par>
                              <p:par>
                                <p:cTn id="9" presetID="64" presetClass="path" presetSubtype="0" accel="50000" decel="50000" fill="hold" grpId="0" nodeType="withEffect">
                                  <p:stCondLst>
                                    <p:cond delay="0"/>
                                  </p:stCondLst>
                                  <p:childTnLst>
                                    <p:animMotion origin="layout" path="M 8.33333E-7 -4.81481E-6 L 8.33333E-7 -2.64467 " pathEditMode="relative" rAng="0" ptsTypes="AA">
                                      <p:cBhvr>
                                        <p:cTn id="10" dur="2500" fill="hold"/>
                                        <p:tgtEl>
                                          <p:spTgt spid="11"/>
                                        </p:tgtEl>
                                        <p:attrNameLst>
                                          <p:attrName>ppt_x</p:attrName>
                                          <p:attrName>ppt_y</p:attrName>
                                        </p:attrNameLst>
                                      </p:cBhvr>
                                      <p:rCtr x="0" y="-132245"/>
                                    </p:animMotion>
                                  </p:childTnLst>
                                </p:cTn>
                              </p:par>
                              <p:par>
                                <p:cTn id="11" presetID="10" presetClass="entr" presetSubtype="0" fill="hold" grpId="0" nodeType="withEffect">
                                  <p:stCondLst>
                                    <p:cond delay="1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6"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72CF296-ADCA-4CD8-A13E-7E13F32E8D5E}"/>
              </a:ext>
            </a:extLst>
          </p:cNvPr>
          <p:cNvGrpSpPr/>
          <p:nvPr/>
        </p:nvGrpSpPr>
        <p:grpSpPr>
          <a:xfrm>
            <a:off x="1655208" y="755569"/>
            <a:ext cx="8838048" cy="707758"/>
            <a:chOff x="1654629" y="1043042"/>
            <a:chExt cx="8839199" cy="707850"/>
          </a:xfrm>
        </p:grpSpPr>
        <p:sp>
          <p:nvSpPr>
            <p:cNvPr id="4" name="Isosceles Triangle 3">
              <a:extLst>
                <a:ext uri="{FF2B5EF4-FFF2-40B4-BE49-F238E27FC236}">
                  <a16:creationId xmlns:a16="http://schemas.microsoft.com/office/drawing/2014/main" id="{B248F1B9-A10F-4DBD-A320-1A9D6F5183E6}"/>
                </a:ext>
              </a:extLst>
            </p:cNvPr>
            <p:cNvSpPr/>
            <p:nvPr/>
          </p:nvSpPr>
          <p:spPr>
            <a:xfrm>
              <a:off x="6567487" y="1243015"/>
              <a:ext cx="354331" cy="316704"/>
            </a:xfrm>
            <a:prstGeom prst="triangle">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3" name="Oval 2">
              <a:extLst>
                <a:ext uri="{FF2B5EF4-FFF2-40B4-BE49-F238E27FC236}">
                  <a16:creationId xmlns:a16="http://schemas.microsoft.com/office/drawing/2014/main" id="{2062EB77-BE75-4DDC-BB63-DC07F9E8D1A7}"/>
                </a:ext>
              </a:extLst>
            </p:cNvPr>
            <p:cNvSpPr/>
            <p:nvPr/>
          </p:nvSpPr>
          <p:spPr>
            <a:xfrm>
              <a:off x="3680937" y="1211105"/>
              <a:ext cx="373380" cy="373380"/>
            </a:xfrm>
            <a:prstGeom prst="ellipse">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2" name="TextBox 1">
              <a:extLst>
                <a:ext uri="{FF2B5EF4-FFF2-40B4-BE49-F238E27FC236}">
                  <a16:creationId xmlns:a16="http://schemas.microsoft.com/office/drawing/2014/main" id="{435CB799-B557-4908-9284-7457F1C03955}"/>
                </a:ext>
              </a:extLst>
            </p:cNvPr>
            <p:cNvSpPr txBox="1"/>
            <p:nvPr/>
          </p:nvSpPr>
          <p:spPr>
            <a:xfrm>
              <a:off x="1654629" y="1043042"/>
              <a:ext cx="8839199" cy="707850"/>
            </a:xfrm>
            <a:prstGeom prst="rect">
              <a:avLst/>
            </a:prstGeom>
            <a:noFill/>
          </p:spPr>
          <p:txBody>
            <a:bodyPr wrap="square" rtlCol="0">
              <a:spAutoFit/>
            </a:bodyPr>
            <a:lstStyle/>
            <a:p>
              <a:pPr algn="ctr"/>
              <a:r>
                <a:rPr lang="en-US" sz="3999" spc="300" dirty="0">
                  <a:latin typeface="FZ SlugHalf" panose="02000503020000020004" pitchFamily="2" charset="0"/>
                </a:rPr>
                <a:t>GIỚI THIỆU THÀNH VIÊN</a:t>
              </a:r>
              <a:endParaRPr lang="vi-VN" sz="3999" spc="300" dirty="0"/>
            </a:p>
          </p:txBody>
        </p:sp>
      </p:grpSp>
      <p:sp>
        <p:nvSpPr>
          <p:cNvPr id="5" name="Rectangle 4">
            <a:extLst>
              <a:ext uri="{FF2B5EF4-FFF2-40B4-BE49-F238E27FC236}">
                <a16:creationId xmlns:a16="http://schemas.microsoft.com/office/drawing/2014/main" id="{68E75799-885A-4820-887B-39DE80871D18}"/>
              </a:ext>
            </a:extLst>
          </p:cNvPr>
          <p:cNvSpPr/>
          <p:nvPr/>
        </p:nvSpPr>
        <p:spPr>
          <a:xfrm>
            <a:off x="2692029" y="1791383"/>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0" name="Rectangle 9">
            <a:extLst>
              <a:ext uri="{FF2B5EF4-FFF2-40B4-BE49-F238E27FC236}">
                <a16:creationId xmlns:a16="http://schemas.microsoft.com/office/drawing/2014/main" id="{B2123F6C-1CE9-401F-9DD2-4A62CB77F002}"/>
              </a:ext>
            </a:extLst>
          </p:cNvPr>
          <p:cNvSpPr/>
          <p:nvPr/>
        </p:nvSpPr>
        <p:spPr>
          <a:xfrm>
            <a:off x="5427939" y="18503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1" name="Rectangle 10">
            <a:extLst>
              <a:ext uri="{FF2B5EF4-FFF2-40B4-BE49-F238E27FC236}">
                <a16:creationId xmlns:a16="http://schemas.microsoft.com/office/drawing/2014/main" id="{B85606C2-D5AC-4FDC-AC29-9714A1E497BA}"/>
              </a:ext>
            </a:extLst>
          </p:cNvPr>
          <p:cNvSpPr/>
          <p:nvPr/>
        </p:nvSpPr>
        <p:spPr>
          <a:xfrm>
            <a:off x="7975191" y="18503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2" name="Rectangle 11">
            <a:extLst>
              <a:ext uri="{FF2B5EF4-FFF2-40B4-BE49-F238E27FC236}">
                <a16:creationId xmlns:a16="http://schemas.microsoft.com/office/drawing/2014/main" id="{AA179EDB-A497-425B-A14F-D1529EFD1453}"/>
              </a:ext>
            </a:extLst>
          </p:cNvPr>
          <p:cNvSpPr/>
          <p:nvPr/>
        </p:nvSpPr>
        <p:spPr>
          <a:xfrm>
            <a:off x="3885626" y="3543818"/>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3" name="Rectangle 12">
            <a:extLst>
              <a:ext uri="{FF2B5EF4-FFF2-40B4-BE49-F238E27FC236}">
                <a16:creationId xmlns:a16="http://schemas.microsoft.com/office/drawing/2014/main" id="{50C53B00-3FBE-4C55-9196-2F2F5E2C923F}"/>
              </a:ext>
            </a:extLst>
          </p:cNvPr>
          <p:cNvSpPr/>
          <p:nvPr/>
        </p:nvSpPr>
        <p:spPr>
          <a:xfrm>
            <a:off x="6709099" y="36190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pic>
        <p:nvPicPr>
          <p:cNvPr id="34" name="Picture 33">
            <a:extLst>
              <a:ext uri="{FF2B5EF4-FFF2-40B4-BE49-F238E27FC236}">
                <a16:creationId xmlns:a16="http://schemas.microsoft.com/office/drawing/2014/main" id="{C5333A4C-8533-4FCA-988B-BC31E4283A3D}"/>
              </a:ext>
            </a:extLst>
          </p:cNvPr>
          <p:cNvPicPr>
            <a:picLocks noChangeAspect="1"/>
          </p:cNvPicPr>
          <p:nvPr/>
        </p:nvPicPr>
        <p:blipFill>
          <a:blip r:embed="rId2"/>
          <a:srcRect l="17800" r="17800"/>
          <a:stretch/>
        </p:blipFill>
        <p:spPr>
          <a:xfrm>
            <a:off x="6997838" y="3607499"/>
            <a:ext cx="968904" cy="1635816"/>
          </a:xfrm>
          <a:prstGeom prst="rect">
            <a:avLst/>
          </a:prstGeom>
        </p:spPr>
      </p:pic>
      <p:pic>
        <p:nvPicPr>
          <p:cNvPr id="38" name="Picture 37">
            <a:extLst>
              <a:ext uri="{FF2B5EF4-FFF2-40B4-BE49-F238E27FC236}">
                <a16:creationId xmlns:a16="http://schemas.microsoft.com/office/drawing/2014/main" id="{E01EDD2F-671C-41FE-8E0D-E4E5DDBF5225}"/>
              </a:ext>
            </a:extLst>
          </p:cNvPr>
          <p:cNvPicPr>
            <a:picLocks noChangeAspect="1"/>
          </p:cNvPicPr>
          <p:nvPr/>
        </p:nvPicPr>
        <p:blipFill>
          <a:blip r:embed="rId3"/>
          <a:srcRect l="4284" r="4284"/>
          <a:stretch/>
        </p:blipFill>
        <p:spPr>
          <a:xfrm>
            <a:off x="4140719" y="3554747"/>
            <a:ext cx="1106756" cy="1613957"/>
          </a:xfrm>
          <a:prstGeom prst="rect">
            <a:avLst/>
          </a:prstGeom>
        </p:spPr>
      </p:pic>
      <p:pic>
        <p:nvPicPr>
          <p:cNvPr id="40" name="Picture 39">
            <a:extLst>
              <a:ext uri="{FF2B5EF4-FFF2-40B4-BE49-F238E27FC236}">
                <a16:creationId xmlns:a16="http://schemas.microsoft.com/office/drawing/2014/main" id="{87B11A92-8FAE-461B-8654-7852AB39C72E}"/>
              </a:ext>
            </a:extLst>
          </p:cNvPr>
          <p:cNvPicPr>
            <a:picLocks noChangeAspect="1"/>
          </p:cNvPicPr>
          <p:nvPr/>
        </p:nvPicPr>
        <p:blipFill>
          <a:blip r:embed="rId4"/>
          <a:srcRect l="13011" r="13011"/>
          <a:stretch/>
        </p:blipFill>
        <p:spPr>
          <a:xfrm>
            <a:off x="8245076" y="1850396"/>
            <a:ext cx="1096046" cy="1662622"/>
          </a:xfrm>
          <a:prstGeom prst="rect">
            <a:avLst/>
          </a:prstGeom>
        </p:spPr>
      </p:pic>
      <p:pic>
        <p:nvPicPr>
          <p:cNvPr id="42" name="Picture 41">
            <a:extLst>
              <a:ext uri="{FF2B5EF4-FFF2-40B4-BE49-F238E27FC236}">
                <a16:creationId xmlns:a16="http://schemas.microsoft.com/office/drawing/2014/main" id="{110BD8A1-07B7-4C22-B030-44953839CCC7}"/>
              </a:ext>
            </a:extLst>
          </p:cNvPr>
          <p:cNvPicPr>
            <a:picLocks noChangeAspect="1"/>
          </p:cNvPicPr>
          <p:nvPr/>
        </p:nvPicPr>
        <p:blipFill>
          <a:blip r:embed="rId5"/>
          <a:srcRect l="21698" r="21698"/>
          <a:stretch/>
        </p:blipFill>
        <p:spPr>
          <a:xfrm>
            <a:off x="2981443" y="1801366"/>
            <a:ext cx="1056988" cy="1607175"/>
          </a:xfrm>
          <a:prstGeom prst="rect">
            <a:avLst/>
          </a:prstGeom>
        </p:spPr>
      </p:pic>
      <p:grpSp>
        <p:nvGrpSpPr>
          <p:cNvPr id="54" name="Group 53">
            <a:extLst>
              <a:ext uri="{FF2B5EF4-FFF2-40B4-BE49-F238E27FC236}">
                <a16:creationId xmlns:a16="http://schemas.microsoft.com/office/drawing/2014/main" id="{AF5C114D-0A13-4A3C-906D-2CADFB81E7A2}"/>
              </a:ext>
            </a:extLst>
          </p:cNvPr>
          <p:cNvGrpSpPr/>
          <p:nvPr/>
        </p:nvGrpSpPr>
        <p:grpSpPr>
          <a:xfrm>
            <a:off x="1074257" y="3655763"/>
            <a:ext cx="2142846" cy="577602"/>
            <a:chOff x="1044575" y="3975100"/>
            <a:chExt cx="2143125" cy="577677"/>
          </a:xfrm>
        </p:grpSpPr>
        <p:cxnSp>
          <p:nvCxnSpPr>
            <p:cNvPr id="44" name="Straight Connector 43">
              <a:extLst>
                <a:ext uri="{FF2B5EF4-FFF2-40B4-BE49-F238E27FC236}">
                  <a16:creationId xmlns:a16="http://schemas.microsoft.com/office/drawing/2014/main" id="{28BD80B5-3D5F-43CF-AD48-CB5D2B01186D}"/>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2F89A2-5BC4-447E-9B30-5F4DBF92AE52}"/>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7743C6F-7010-42CF-91FF-1230442D4942}"/>
              </a:ext>
            </a:extLst>
          </p:cNvPr>
          <p:cNvGrpSpPr/>
          <p:nvPr/>
        </p:nvGrpSpPr>
        <p:grpSpPr>
          <a:xfrm>
            <a:off x="710246" y="3282637"/>
            <a:ext cx="2074957" cy="853176"/>
            <a:chOff x="2006587" y="6899617"/>
            <a:chExt cx="3304502" cy="1458980"/>
          </a:xfrm>
        </p:grpSpPr>
        <p:sp>
          <p:nvSpPr>
            <p:cNvPr id="48" name="TextBox 47">
              <a:extLst>
                <a:ext uri="{FF2B5EF4-FFF2-40B4-BE49-F238E27FC236}">
                  <a16:creationId xmlns:a16="http://schemas.microsoft.com/office/drawing/2014/main" id="{7B146AD0-C28C-4189-828B-47B5DEE9E72B}"/>
                </a:ext>
              </a:extLst>
            </p:cNvPr>
            <p:cNvSpPr txBox="1"/>
            <p:nvPr/>
          </p:nvSpPr>
          <p:spPr>
            <a:xfrm>
              <a:off x="2006587" y="7924386"/>
              <a:ext cx="3304502" cy="434211"/>
            </a:xfrm>
            <a:prstGeom prst="rect">
              <a:avLst/>
            </a:prstGeom>
            <a:noFill/>
          </p:spPr>
          <p:txBody>
            <a:bodyPr wrap="square" rtlCol="0">
              <a:spAutoFit/>
            </a:bodyPr>
            <a:lstStyle/>
            <a:p>
              <a:r>
                <a:rPr lang="en-US" sz="1050" spc="100" dirty="0">
                  <a:latin typeface="FZ SlugHalf" panose="02000503020000020004" pitchFamily="2" charset="0"/>
                </a:rPr>
                <a:t>Phan </a:t>
              </a:r>
              <a:r>
                <a:rPr lang="en-US" sz="1050" spc="100" dirty="0" err="1">
                  <a:latin typeface="FZ SlugHalf" panose="02000503020000020004" pitchFamily="2" charset="0"/>
                </a:rPr>
                <a:t>Nguyễn</a:t>
              </a:r>
              <a:r>
                <a:rPr lang="en-US" sz="1050" spc="100" dirty="0">
                  <a:latin typeface="FZ SlugHalf" panose="02000503020000020004" pitchFamily="2" charset="0"/>
                </a:rPr>
                <a:t> Mai </a:t>
              </a:r>
              <a:r>
                <a:rPr lang="en-US" sz="1050" spc="100" dirty="0" err="1">
                  <a:latin typeface="FZ SlugHalf" panose="02000503020000020004" pitchFamily="2" charset="0"/>
                </a:rPr>
                <a:t>Phương</a:t>
              </a:r>
              <a:endParaRPr lang="vi-VN" sz="1050" spc="100" dirty="0"/>
            </a:p>
          </p:txBody>
        </p:sp>
        <p:sp>
          <p:nvSpPr>
            <p:cNvPr id="50" name="TextBox 49">
              <a:extLst>
                <a:ext uri="{FF2B5EF4-FFF2-40B4-BE49-F238E27FC236}">
                  <a16:creationId xmlns:a16="http://schemas.microsoft.com/office/drawing/2014/main" id="{CD8936CC-0080-4A5B-BCCE-2A6262BC5B1E}"/>
                </a:ext>
              </a:extLst>
            </p:cNvPr>
            <p:cNvSpPr txBox="1"/>
            <p:nvPr/>
          </p:nvSpPr>
          <p:spPr>
            <a:xfrm>
              <a:off x="2191073" y="6899617"/>
              <a:ext cx="3120016" cy="1292574"/>
            </a:xfrm>
            <a:prstGeom prst="rect">
              <a:avLst/>
            </a:prstGeom>
            <a:noFill/>
          </p:spPr>
          <p:txBody>
            <a:bodyPr wrap="square" rtlCol="0">
              <a:spAutoFit/>
            </a:bodyPr>
            <a:lstStyle/>
            <a:p>
              <a:r>
                <a:rPr lang="en-US" sz="3599" b="1" spc="100" dirty="0">
                  <a:solidFill>
                    <a:srgbClr val="FB0D73"/>
                  </a:solidFill>
                  <a:latin typeface="FZ SlugHalf" panose="02000503020000020004" pitchFamily="2" charset="0"/>
                </a:rPr>
                <a:t>001</a:t>
              </a:r>
              <a:endParaRPr lang="vi-VN" sz="3599" spc="100" dirty="0">
                <a:solidFill>
                  <a:schemeClr val="bg1"/>
                </a:solidFill>
              </a:endParaRPr>
            </a:p>
          </p:txBody>
        </p:sp>
      </p:grpSp>
      <p:grpSp>
        <p:nvGrpSpPr>
          <p:cNvPr id="7" name="Group 6">
            <a:extLst>
              <a:ext uri="{FF2B5EF4-FFF2-40B4-BE49-F238E27FC236}">
                <a16:creationId xmlns:a16="http://schemas.microsoft.com/office/drawing/2014/main" id="{F7B056CD-FF2B-416E-BF26-2631BA482899}"/>
              </a:ext>
            </a:extLst>
          </p:cNvPr>
          <p:cNvGrpSpPr/>
          <p:nvPr/>
        </p:nvGrpSpPr>
        <p:grpSpPr>
          <a:xfrm>
            <a:off x="2325821" y="4727808"/>
            <a:ext cx="1656157" cy="1002558"/>
            <a:chOff x="4726433" y="8977072"/>
            <a:chExt cx="3312745" cy="2005378"/>
          </a:xfrm>
        </p:grpSpPr>
        <p:sp>
          <p:nvSpPr>
            <p:cNvPr id="52" name="TextBox 51">
              <a:extLst>
                <a:ext uri="{FF2B5EF4-FFF2-40B4-BE49-F238E27FC236}">
                  <a16:creationId xmlns:a16="http://schemas.microsoft.com/office/drawing/2014/main" id="{EAD7920F-F65D-4600-ACC1-58C2CD0FC88E}"/>
                </a:ext>
              </a:extLst>
            </p:cNvPr>
            <p:cNvSpPr txBox="1"/>
            <p:nvPr/>
          </p:nvSpPr>
          <p:spPr>
            <a:xfrm>
              <a:off x="4726433" y="10474552"/>
              <a:ext cx="3120016" cy="507898"/>
            </a:xfrm>
            <a:prstGeom prst="rect">
              <a:avLst/>
            </a:prstGeom>
            <a:noFill/>
          </p:spPr>
          <p:txBody>
            <a:bodyPr wrap="square" rtlCol="0">
              <a:spAutoFit/>
            </a:bodyPr>
            <a:lstStyle/>
            <a:p>
              <a:r>
                <a:rPr lang="en-US" sz="1050" spc="100" dirty="0" err="1">
                  <a:latin typeface="FZ SlugHalf" panose="02000503020000020004" pitchFamily="2" charset="0"/>
                </a:rPr>
                <a:t>Trương</a:t>
              </a:r>
              <a:r>
                <a:rPr lang="en-US" sz="1050" spc="100" dirty="0">
                  <a:latin typeface="FZ SlugHalf" panose="02000503020000020004" pitchFamily="2" charset="0"/>
                </a:rPr>
                <a:t> </a:t>
              </a:r>
              <a:r>
                <a:rPr lang="en-US" sz="1050" spc="100" dirty="0" err="1">
                  <a:latin typeface="FZ SlugHalf" panose="02000503020000020004" pitchFamily="2" charset="0"/>
                </a:rPr>
                <a:t>Thị</a:t>
              </a:r>
              <a:r>
                <a:rPr lang="en-US" sz="1050" spc="100" dirty="0">
                  <a:latin typeface="FZ SlugHalf" panose="02000503020000020004" pitchFamily="2" charset="0"/>
                </a:rPr>
                <a:t> </a:t>
              </a:r>
              <a:r>
                <a:rPr lang="en-US" sz="1050" spc="100" dirty="0" err="1">
                  <a:latin typeface="FZ SlugHalf" panose="02000503020000020004" pitchFamily="2" charset="0"/>
                </a:rPr>
                <a:t>Cẩm</a:t>
              </a:r>
              <a:r>
                <a:rPr lang="en-US" sz="1050" spc="100" dirty="0">
                  <a:latin typeface="FZ SlugHalf" panose="02000503020000020004" pitchFamily="2" charset="0"/>
                </a:rPr>
                <a:t> Ly</a:t>
              </a:r>
              <a:endParaRPr lang="vi-VN" sz="1050" spc="100" dirty="0"/>
            </a:p>
          </p:txBody>
        </p:sp>
        <p:sp>
          <p:nvSpPr>
            <p:cNvPr id="53" name="TextBox 52">
              <a:extLst>
                <a:ext uri="{FF2B5EF4-FFF2-40B4-BE49-F238E27FC236}">
                  <a16:creationId xmlns:a16="http://schemas.microsoft.com/office/drawing/2014/main" id="{D01EB6C2-DD6E-4244-93E9-1B4830CE4846}"/>
                </a:ext>
              </a:extLst>
            </p:cNvPr>
            <p:cNvSpPr txBox="1"/>
            <p:nvPr/>
          </p:nvSpPr>
          <p:spPr>
            <a:xfrm>
              <a:off x="4919162" y="8977072"/>
              <a:ext cx="3120016" cy="1292575"/>
            </a:xfrm>
            <a:prstGeom prst="rect">
              <a:avLst/>
            </a:prstGeom>
            <a:noFill/>
          </p:spPr>
          <p:txBody>
            <a:bodyPr wrap="square" rtlCol="0">
              <a:spAutoFit/>
            </a:bodyPr>
            <a:lstStyle/>
            <a:p>
              <a:r>
                <a:rPr lang="en-US" sz="3599" b="1" spc="100" dirty="0">
                  <a:solidFill>
                    <a:srgbClr val="FB0D73"/>
                  </a:solidFill>
                  <a:latin typeface="FZ SlugHalf" panose="02000503020000020004" pitchFamily="2" charset="0"/>
                </a:rPr>
                <a:t>002</a:t>
              </a:r>
              <a:endParaRPr lang="vi-VN" sz="3599" spc="100" dirty="0">
                <a:solidFill>
                  <a:schemeClr val="bg1"/>
                </a:solidFill>
              </a:endParaRPr>
            </a:p>
          </p:txBody>
        </p:sp>
      </p:grpSp>
      <p:grpSp>
        <p:nvGrpSpPr>
          <p:cNvPr id="55" name="Group 54">
            <a:extLst>
              <a:ext uri="{FF2B5EF4-FFF2-40B4-BE49-F238E27FC236}">
                <a16:creationId xmlns:a16="http://schemas.microsoft.com/office/drawing/2014/main" id="{2ED99A7E-E1C3-4039-B86E-806993FB7158}"/>
              </a:ext>
            </a:extLst>
          </p:cNvPr>
          <p:cNvGrpSpPr/>
          <p:nvPr/>
        </p:nvGrpSpPr>
        <p:grpSpPr>
          <a:xfrm>
            <a:off x="2248450" y="5345481"/>
            <a:ext cx="2142846" cy="577602"/>
            <a:chOff x="1044575" y="3975100"/>
            <a:chExt cx="2143125" cy="577677"/>
          </a:xfrm>
        </p:grpSpPr>
        <p:cxnSp>
          <p:nvCxnSpPr>
            <p:cNvPr id="56" name="Straight Connector 55">
              <a:extLst>
                <a:ext uri="{FF2B5EF4-FFF2-40B4-BE49-F238E27FC236}">
                  <a16:creationId xmlns:a16="http://schemas.microsoft.com/office/drawing/2014/main" id="{9A240984-0AF5-4EA7-A67D-8990FBF8A073}"/>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D091E91-F6BE-4EF8-B28A-C4696E9674BD}"/>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69F7B175-3411-484C-8B02-2F509DE1FEE6}"/>
              </a:ext>
            </a:extLst>
          </p:cNvPr>
          <p:cNvCxnSpPr>
            <a:cxnSpLocks/>
          </p:cNvCxnSpPr>
          <p:nvPr/>
        </p:nvCxnSpPr>
        <p:spPr>
          <a:xfrm>
            <a:off x="6141389" y="3543818"/>
            <a:ext cx="0" cy="1820163"/>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A316DBF-8E31-4FB0-9B4C-6755F9912D3B}"/>
              </a:ext>
            </a:extLst>
          </p:cNvPr>
          <p:cNvGrpSpPr/>
          <p:nvPr/>
        </p:nvGrpSpPr>
        <p:grpSpPr>
          <a:xfrm>
            <a:off x="5323353" y="5282686"/>
            <a:ext cx="1559805" cy="719253"/>
            <a:chOff x="10648091" y="10565852"/>
            <a:chExt cx="3120016" cy="1438694"/>
          </a:xfrm>
        </p:grpSpPr>
        <p:sp>
          <p:nvSpPr>
            <p:cNvPr id="60" name="TextBox 59">
              <a:extLst>
                <a:ext uri="{FF2B5EF4-FFF2-40B4-BE49-F238E27FC236}">
                  <a16:creationId xmlns:a16="http://schemas.microsoft.com/office/drawing/2014/main" id="{AFAA83FD-E6E2-418C-BABF-A7E4BB1DF90F}"/>
                </a:ext>
              </a:extLst>
            </p:cNvPr>
            <p:cNvSpPr txBox="1"/>
            <p:nvPr/>
          </p:nvSpPr>
          <p:spPr>
            <a:xfrm>
              <a:off x="10648091" y="11496648"/>
              <a:ext cx="3120016" cy="507898"/>
            </a:xfrm>
            <a:prstGeom prst="rect">
              <a:avLst/>
            </a:prstGeom>
            <a:noFill/>
          </p:spPr>
          <p:txBody>
            <a:bodyPr wrap="square" rtlCol="0">
              <a:spAutoFit/>
            </a:bodyPr>
            <a:lstStyle/>
            <a:p>
              <a:pPr algn="ctr"/>
              <a:r>
                <a:rPr lang="en-US" sz="1050" spc="100" dirty="0">
                  <a:latin typeface="FZ SlugHalf" panose="02000503020000020004" pitchFamily="2" charset="0"/>
                </a:rPr>
                <a:t>Lê Thanh </a:t>
              </a:r>
              <a:r>
                <a:rPr lang="en-US" sz="1050" spc="100" dirty="0" err="1">
                  <a:latin typeface="FZ SlugHalf" panose="02000503020000020004" pitchFamily="2" charset="0"/>
                </a:rPr>
                <a:t>Phong</a:t>
              </a:r>
              <a:endParaRPr lang="vi-VN" sz="1050" spc="100" dirty="0"/>
            </a:p>
          </p:txBody>
        </p:sp>
        <p:sp>
          <p:nvSpPr>
            <p:cNvPr id="61" name="TextBox 60">
              <a:extLst>
                <a:ext uri="{FF2B5EF4-FFF2-40B4-BE49-F238E27FC236}">
                  <a16:creationId xmlns:a16="http://schemas.microsoft.com/office/drawing/2014/main" id="{41DA8344-A387-46CC-B26C-6A08195CC4AF}"/>
                </a:ext>
              </a:extLst>
            </p:cNvPr>
            <p:cNvSpPr txBox="1"/>
            <p:nvPr/>
          </p:nvSpPr>
          <p:spPr>
            <a:xfrm>
              <a:off x="10648091" y="10565852"/>
              <a:ext cx="3120016" cy="1292575"/>
            </a:xfrm>
            <a:prstGeom prst="rect">
              <a:avLst/>
            </a:prstGeom>
            <a:noFill/>
          </p:spPr>
          <p:txBody>
            <a:bodyPr wrap="square" rtlCol="0">
              <a:spAutoFit/>
            </a:bodyPr>
            <a:lstStyle/>
            <a:p>
              <a:pPr algn="ctr"/>
              <a:r>
                <a:rPr lang="en-US" sz="3599" b="1" spc="100" dirty="0">
                  <a:solidFill>
                    <a:srgbClr val="FB0D73"/>
                  </a:solidFill>
                  <a:latin typeface="FZ SlugHalf" panose="02000503020000020004" pitchFamily="2" charset="0"/>
                </a:rPr>
                <a:t>003</a:t>
              </a:r>
              <a:endParaRPr lang="vi-VN" sz="3599" spc="100" dirty="0">
                <a:solidFill>
                  <a:schemeClr val="bg1"/>
                </a:solidFill>
              </a:endParaRPr>
            </a:p>
          </p:txBody>
        </p:sp>
      </p:grpSp>
      <p:pic>
        <p:nvPicPr>
          <p:cNvPr id="63" name="Picture 62">
            <a:extLst>
              <a:ext uri="{FF2B5EF4-FFF2-40B4-BE49-F238E27FC236}">
                <a16:creationId xmlns:a16="http://schemas.microsoft.com/office/drawing/2014/main" id="{B33D13B8-4B88-4FBF-B79B-2EEFF9BE0915}"/>
              </a:ext>
            </a:extLst>
          </p:cNvPr>
          <p:cNvPicPr>
            <a:picLocks noChangeAspect="1"/>
          </p:cNvPicPr>
          <p:nvPr/>
        </p:nvPicPr>
        <p:blipFill>
          <a:blip r:embed="rId6"/>
          <a:srcRect l="15911" r="15911"/>
          <a:stretch/>
        </p:blipFill>
        <p:spPr>
          <a:xfrm>
            <a:off x="5735279" y="1884578"/>
            <a:ext cx="1099855" cy="1613231"/>
          </a:xfrm>
          <a:prstGeom prst="rect">
            <a:avLst/>
          </a:prstGeom>
        </p:spPr>
      </p:pic>
      <p:grpSp>
        <p:nvGrpSpPr>
          <p:cNvPr id="64" name="Group 63">
            <a:extLst>
              <a:ext uri="{FF2B5EF4-FFF2-40B4-BE49-F238E27FC236}">
                <a16:creationId xmlns:a16="http://schemas.microsoft.com/office/drawing/2014/main" id="{351E4910-8AF0-4B75-BC8E-8FBDFCA79D21}"/>
              </a:ext>
            </a:extLst>
          </p:cNvPr>
          <p:cNvGrpSpPr/>
          <p:nvPr/>
        </p:nvGrpSpPr>
        <p:grpSpPr>
          <a:xfrm flipH="1">
            <a:off x="8970425" y="3713793"/>
            <a:ext cx="2142846" cy="577602"/>
            <a:chOff x="1044575" y="3975100"/>
            <a:chExt cx="2143125" cy="577677"/>
          </a:xfrm>
        </p:grpSpPr>
        <p:cxnSp>
          <p:nvCxnSpPr>
            <p:cNvPr id="65" name="Straight Connector 64">
              <a:extLst>
                <a:ext uri="{FF2B5EF4-FFF2-40B4-BE49-F238E27FC236}">
                  <a16:creationId xmlns:a16="http://schemas.microsoft.com/office/drawing/2014/main" id="{E5C4FAF1-C94C-41DE-8313-98E176C39C31}"/>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3FC94F-F6C0-4F5A-B5E1-E616A6DA4D4B}"/>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926CDDB-CC2E-452B-929A-629ED0C7673F}"/>
              </a:ext>
            </a:extLst>
          </p:cNvPr>
          <p:cNvGrpSpPr/>
          <p:nvPr/>
        </p:nvGrpSpPr>
        <p:grpSpPr>
          <a:xfrm flipH="1">
            <a:off x="7983874" y="5381871"/>
            <a:ext cx="2142846" cy="577602"/>
            <a:chOff x="1044575" y="3975100"/>
            <a:chExt cx="2143125" cy="577677"/>
          </a:xfrm>
        </p:grpSpPr>
        <p:cxnSp>
          <p:nvCxnSpPr>
            <p:cNvPr id="68" name="Straight Connector 67">
              <a:extLst>
                <a:ext uri="{FF2B5EF4-FFF2-40B4-BE49-F238E27FC236}">
                  <a16:creationId xmlns:a16="http://schemas.microsoft.com/office/drawing/2014/main" id="{3771E119-B2B7-4769-81B9-78EA780E0515}"/>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A5B287C-0EB1-4B09-8D03-9826CDAB480B}"/>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0EB7C352-7077-4C60-8AF0-060485A1C7C7}"/>
              </a:ext>
            </a:extLst>
          </p:cNvPr>
          <p:cNvGrpSpPr/>
          <p:nvPr/>
        </p:nvGrpSpPr>
        <p:grpSpPr>
          <a:xfrm>
            <a:off x="9456614" y="3446513"/>
            <a:ext cx="1559805" cy="733411"/>
            <a:chOff x="18888737" y="6965273"/>
            <a:chExt cx="3120016" cy="1467013"/>
          </a:xfrm>
        </p:grpSpPr>
        <p:sp>
          <p:nvSpPr>
            <p:cNvPr id="71" name="TextBox 70">
              <a:extLst>
                <a:ext uri="{FF2B5EF4-FFF2-40B4-BE49-F238E27FC236}">
                  <a16:creationId xmlns:a16="http://schemas.microsoft.com/office/drawing/2014/main" id="{E69CE7CB-0CAB-4207-9C37-EF40951726A6}"/>
                </a:ext>
              </a:extLst>
            </p:cNvPr>
            <p:cNvSpPr txBox="1"/>
            <p:nvPr/>
          </p:nvSpPr>
          <p:spPr>
            <a:xfrm>
              <a:off x="18888737" y="7924388"/>
              <a:ext cx="3120016" cy="507898"/>
            </a:xfrm>
            <a:prstGeom prst="rect">
              <a:avLst/>
            </a:prstGeom>
            <a:noFill/>
          </p:spPr>
          <p:txBody>
            <a:bodyPr wrap="square" rtlCol="0">
              <a:spAutoFit/>
            </a:bodyPr>
            <a:lstStyle/>
            <a:p>
              <a:pPr algn="r"/>
              <a:r>
                <a:rPr lang="en-US" sz="1050" spc="100" dirty="0" err="1">
                  <a:latin typeface="FZ SlugHalf" panose="02000503020000020004" pitchFamily="2" charset="0"/>
                </a:rPr>
                <a:t>Trần</a:t>
              </a:r>
              <a:r>
                <a:rPr lang="en-US" sz="1050" spc="100" dirty="0">
                  <a:latin typeface="FZ SlugHalf" panose="02000503020000020004" pitchFamily="2" charset="0"/>
                </a:rPr>
                <a:t> </a:t>
              </a:r>
              <a:r>
                <a:rPr lang="en-US" sz="1050" spc="100" dirty="0" err="1">
                  <a:latin typeface="FZ SlugHalf" panose="02000503020000020004" pitchFamily="2" charset="0"/>
                </a:rPr>
                <a:t>Tuấn</a:t>
              </a:r>
              <a:r>
                <a:rPr lang="en-US" sz="1050" spc="100" dirty="0">
                  <a:latin typeface="FZ SlugHalf" panose="02000503020000020004" pitchFamily="2" charset="0"/>
                </a:rPr>
                <a:t> </a:t>
              </a:r>
              <a:r>
                <a:rPr lang="en-US" sz="1050" spc="100" dirty="0" err="1">
                  <a:latin typeface="FZ SlugHalf" panose="02000503020000020004" pitchFamily="2" charset="0"/>
                </a:rPr>
                <a:t>Vũ</a:t>
              </a:r>
              <a:endParaRPr lang="vi-VN" sz="1050" spc="100" dirty="0"/>
            </a:p>
          </p:txBody>
        </p:sp>
        <p:sp>
          <p:nvSpPr>
            <p:cNvPr id="72" name="TextBox 71">
              <a:extLst>
                <a:ext uri="{FF2B5EF4-FFF2-40B4-BE49-F238E27FC236}">
                  <a16:creationId xmlns:a16="http://schemas.microsoft.com/office/drawing/2014/main" id="{A32B9276-5560-472F-B768-1D4C41EFF27E}"/>
                </a:ext>
              </a:extLst>
            </p:cNvPr>
            <p:cNvSpPr txBox="1"/>
            <p:nvPr/>
          </p:nvSpPr>
          <p:spPr>
            <a:xfrm>
              <a:off x="18888737" y="6965273"/>
              <a:ext cx="3120016" cy="1292574"/>
            </a:xfrm>
            <a:prstGeom prst="rect">
              <a:avLst/>
            </a:prstGeom>
            <a:noFill/>
          </p:spPr>
          <p:txBody>
            <a:bodyPr wrap="square" rtlCol="0">
              <a:spAutoFit/>
            </a:bodyPr>
            <a:lstStyle/>
            <a:p>
              <a:pPr algn="r"/>
              <a:r>
                <a:rPr lang="en-US" sz="3599" b="1" spc="100" dirty="0">
                  <a:solidFill>
                    <a:srgbClr val="FB0D73"/>
                  </a:solidFill>
                  <a:latin typeface="FZ SlugHalf" panose="02000503020000020004" pitchFamily="2" charset="0"/>
                </a:rPr>
                <a:t>005</a:t>
              </a:r>
              <a:endParaRPr lang="vi-VN" sz="3599" spc="100" dirty="0">
                <a:solidFill>
                  <a:schemeClr val="bg1"/>
                </a:solidFill>
              </a:endParaRPr>
            </a:p>
          </p:txBody>
        </p:sp>
      </p:grpSp>
      <p:grpSp>
        <p:nvGrpSpPr>
          <p:cNvPr id="9" name="Group 8">
            <a:extLst>
              <a:ext uri="{FF2B5EF4-FFF2-40B4-BE49-F238E27FC236}">
                <a16:creationId xmlns:a16="http://schemas.microsoft.com/office/drawing/2014/main" id="{2A95B86D-D683-4FE7-80DE-4D20DDF41055}"/>
              </a:ext>
            </a:extLst>
          </p:cNvPr>
          <p:cNvGrpSpPr/>
          <p:nvPr/>
        </p:nvGrpSpPr>
        <p:grpSpPr>
          <a:xfrm>
            <a:off x="8469885" y="5094171"/>
            <a:ext cx="1559805" cy="764557"/>
            <a:chOff x="16383177" y="9488887"/>
            <a:chExt cx="3120016" cy="1529313"/>
          </a:xfrm>
        </p:grpSpPr>
        <p:sp>
          <p:nvSpPr>
            <p:cNvPr id="73" name="TextBox 72">
              <a:extLst>
                <a:ext uri="{FF2B5EF4-FFF2-40B4-BE49-F238E27FC236}">
                  <a16:creationId xmlns:a16="http://schemas.microsoft.com/office/drawing/2014/main" id="{E3B47996-8E8C-4874-A128-11A800A36A3D}"/>
                </a:ext>
              </a:extLst>
            </p:cNvPr>
            <p:cNvSpPr txBox="1"/>
            <p:nvPr/>
          </p:nvSpPr>
          <p:spPr>
            <a:xfrm>
              <a:off x="16383177" y="10510302"/>
              <a:ext cx="3120016" cy="507898"/>
            </a:xfrm>
            <a:prstGeom prst="rect">
              <a:avLst/>
            </a:prstGeom>
            <a:noFill/>
          </p:spPr>
          <p:txBody>
            <a:bodyPr wrap="square" rtlCol="0">
              <a:spAutoFit/>
            </a:bodyPr>
            <a:lstStyle/>
            <a:p>
              <a:pPr algn="r"/>
              <a:r>
                <a:rPr lang="en-US" sz="1050" spc="100" dirty="0" err="1">
                  <a:latin typeface="FZ SlugHalf" panose="02000503020000020004" pitchFamily="2" charset="0"/>
                </a:rPr>
                <a:t>Phạm</a:t>
              </a:r>
              <a:r>
                <a:rPr lang="en-US" sz="1050" spc="100" dirty="0">
                  <a:latin typeface="FZ SlugHalf" panose="02000503020000020004" pitchFamily="2" charset="0"/>
                </a:rPr>
                <a:t> </a:t>
              </a:r>
              <a:r>
                <a:rPr lang="en-US" sz="1050" spc="100" dirty="0" err="1">
                  <a:latin typeface="FZ SlugHalf" panose="02000503020000020004" pitchFamily="2" charset="0"/>
                </a:rPr>
                <a:t>Trung</a:t>
              </a:r>
              <a:r>
                <a:rPr lang="en-US" sz="1050" spc="100" dirty="0">
                  <a:latin typeface="FZ SlugHalf" panose="02000503020000020004" pitchFamily="2" charset="0"/>
                </a:rPr>
                <a:t> </a:t>
              </a:r>
              <a:r>
                <a:rPr lang="en-US" sz="1050" spc="100" dirty="0" err="1">
                  <a:latin typeface="FZ SlugHalf" panose="02000503020000020004" pitchFamily="2" charset="0"/>
                </a:rPr>
                <a:t>Sơn</a:t>
              </a:r>
              <a:endParaRPr lang="vi-VN" sz="1050" spc="100" dirty="0"/>
            </a:p>
          </p:txBody>
        </p:sp>
        <p:sp>
          <p:nvSpPr>
            <p:cNvPr id="74" name="TextBox 73">
              <a:extLst>
                <a:ext uri="{FF2B5EF4-FFF2-40B4-BE49-F238E27FC236}">
                  <a16:creationId xmlns:a16="http://schemas.microsoft.com/office/drawing/2014/main" id="{FCF7A352-64FA-4F23-BAF9-552A5A60F96D}"/>
                </a:ext>
              </a:extLst>
            </p:cNvPr>
            <p:cNvSpPr txBox="1"/>
            <p:nvPr/>
          </p:nvSpPr>
          <p:spPr>
            <a:xfrm>
              <a:off x="16383177" y="9488887"/>
              <a:ext cx="3120016" cy="1292574"/>
            </a:xfrm>
            <a:prstGeom prst="rect">
              <a:avLst/>
            </a:prstGeom>
            <a:noFill/>
          </p:spPr>
          <p:txBody>
            <a:bodyPr wrap="square" rtlCol="0">
              <a:spAutoFit/>
            </a:bodyPr>
            <a:lstStyle/>
            <a:p>
              <a:pPr algn="r"/>
              <a:r>
                <a:rPr lang="en-US" sz="3599" b="1" spc="100" dirty="0">
                  <a:solidFill>
                    <a:srgbClr val="FB0D73"/>
                  </a:solidFill>
                  <a:latin typeface="FZ SlugHalf" panose="02000503020000020004" pitchFamily="2" charset="0"/>
                </a:rPr>
                <a:t>004</a:t>
              </a:r>
              <a:endParaRPr lang="vi-VN" sz="3599" spc="100" dirty="0">
                <a:solidFill>
                  <a:schemeClr val="bg1"/>
                </a:solidFill>
              </a:endParaRPr>
            </a:p>
          </p:txBody>
        </p:sp>
      </p:grpSp>
    </p:spTree>
    <p:extLst>
      <p:ext uri="{BB962C8B-B14F-4D97-AF65-F5344CB8AC3E}">
        <p14:creationId xmlns:p14="http://schemas.microsoft.com/office/powerpoint/2010/main" val="170716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circle(out)">
                                      <p:cBhvr>
                                        <p:cTn id="7" dur="1000"/>
                                        <p:tgtEl>
                                          <p:spTgt spid="75"/>
                                        </p:tgtEl>
                                      </p:cBhvr>
                                    </p:animEffect>
                                  </p:childTnLst>
                                </p:cTn>
                              </p:par>
                              <p:par>
                                <p:cTn id="8" presetID="50" presetClass="entr" presetSubtype="0" decel="10000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 calcmode="lin" valueType="num">
                                      <p:cBhvr>
                                        <p:cTn id="10" dur="1000" fill="hold"/>
                                        <p:tgtEl>
                                          <p:spTgt spid="75"/>
                                        </p:tgtEl>
                                        <p:attrNameLst>
                                          <p:attrName>ppt_w</p:attrName>
                                        </p:attrNameLst>
                                      </p:cBhvr>
                                      <p:tavLst>
                                        <p:tav tm="0">
                                          <p:val>
                                            <p:strVal val="#ppt_w+.3"/>
                                          </p:val>
                                        </p:tav>
                                        <p:tav tm="100000">
                                          <p:val>
                                            <p:strVal val="#ppt_w"/>
                                          </p:val>
                                        </p:tav>
                                      </p:tavLst>
                                    </p:anim>
                                    <p:anim calcmode="lin" valueType="num">
                                      <p:cBhvr>
                                        <p:cTn id="11" dur="1000" fill="hold"/>
                                        <p:tgtEl>
                                          <p:spTgt spid="75"/>
                                        </p:tgtEl>
                                        <p:attrNameLst>
                                          <p:attrName>ppt_h</p:attrName>
                                        </p:attrNameLst>
                                      </p:cBhvr>
                                      <p:tavLst>
                                        <p:tav tm="0">
                                          <p:val>
                                            <p:strVal val="#ppt_h"/>
                                          </p:val>
                                        </p:tav>
                                        <p:tav tm="100000">
                                          <p:val>
                                            <p:strVal val="#ppt_h"/>
                                          </p:val>
                                        </p:tav>
                                      </p:tavLst>
                                    </p:anim>
                                    <p:animEffect transition="in" filter="fade">
                                      <p:cBhvr>
                                        <p:cTn id="12" dur="1000"/>
                                        <p:tgtEl>
                                          <p:spTgt spid="75"/>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250"/>
                            </p:stCondLst>
                            <p:childTnLst>
                              <p:par>
                                <p:cTn id="33" presetID="6" presetClass="entr" presetSubtype="32"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circle(out)">
                                      <p:cBhvr>
                                        <p:cTn id="35" dur="1000"/>
                                        <p:tgtEl>
                                          <p:spTgt spid="42"/>
                                        </p:tgtEl>
                                      </p:cBhvr>
                                    </p:animEffect>
                                  </p:childTnLst>
                                </p:cTn>
                              </p:par>
                              <p:par>
                                <p:cTn id="36" presetID="50" presetClass="entr" presetSubtype="0" decel="10000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p:cTn id="38" dur="1000" fill="hold"/>
                                        <p:tgtEl>
                                          <p:spTgt spid="42"/>
                                        </p:tgtEl>
                                        <p:attrNameLst>
                                          <p:attrName>ppt_w</p:attrName>
                                        </p:attrNameLst>
                                      </p:cBhvr>
                                      <p:tavLst>
                                        <p:tav tm="0">
                                          <p:val>
                                            <p:strVal val="#ppt_w+.3"/>
                                          </p:val>
                                        </p:tav>
                                        <p:tav tm="100000">
                                          <p:val>
                                            <p:strVal val="#ppt_w"/>
                                          </p:val>
                                        </p:tav>
                                      </p:tavLst>
                                    </p:anim>
                                    <p:anim calcmode="lin" valueType="num">
                                      <p:cBhvr>
                                        <p:cTn id="39" dur="1000" fill="hold"/>
                                        <p:tgtEl>
                                          <p:spTgt spid="42"/>
                                        </p:tgtEl>
                                        <p:attrNameLst>
                                          <p:attrName>ppt_h</p:attrName>
                                        </p:attrNameLst>
                                      </p:cBhvr>
                                      <p:tavLst>
                                        <p:tav tm="0">
                                          <p:val>
                                            <p:strVal val="#ppt_h"/>
                                          </p:val>
                                        </p:tav>
                                        <p:tav tm="100000">
                                          <p:val>
                                            <p:strVal val="#ppt_h"/>
                                          </p:val>
                                        </p:tav>
                                      </p:tavLst>
                                    </p:anim>
                                    <p:animEffect transition="in" filter="fade">
                                      <p:cBhvr>
                                        <p:cTn id="40" dur="1000"/>
                                        <p:tgtEl>
                                          <p:spTgt spid="42"/>
                                        </p:tgtEl>
                                      </p:cBhvr>
                                    </p:animEffect>
                                  </p:childTnLst>
                                </p:cTn>
                              </p:par>
                            </p:childTnLst>
                          </p:cTn>
                        </p:par>
                        <p:par>
                          <p:cTn id="41" fill="hold">
                            <p:stCondLst>
                              <p:cond delay="4250"/>
                            </p:stCondLst>
                            <p:childTnLst>
                              <p:par>
                                <p:cTn id="42" presetID="22" presetClass="entr" presetSubtype="2" fill="hold"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childTnLst>
                          </p:cTn>
                        </p:par>
                        <p:par>
                          <p:cTn id="45" fill="hold">
                            <p:stCondLst>
                              <p:cond delay="4750"/>
                            </p:stCondLst>
                            <p:childTnLst>
                              <p:par>
                                <p:cTn id="46" presetID="6" presetClass="entr" presetSubtype="32"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circle(out)">
                                      <p:cBhvr>
                                        <p:cTn id="48" dur="750"/>
                                        <p:tgtEl>
                                          <p:spTgt spid="6"/>
                                        </p:tgtEl>
                                      </p:cBhvr>
                                    </p:animEffect>
                                  </p:childTnLst>
                                </p:cTn>
                              </p:par>
                              <p:par>
                                <p:cTn id="49" presetID="50" presetClass="entr" presetSubtype="0" decel="10000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750" fill="hold"/>
                                        <p:tgtEl>
                                          <p:spTgt spid="6"/>
                                        </p:tgtEl>
                                        <p:attrNameLst>
                                          <p:attrName>ppt_w</p:attrName>
                                        </p:attrNameLst>
                                      </p:cBhvr>
                                      <p:tavLst>
                                        <p:tav tm="0">
                                          <p:val>
                                            <p:strVal val="#ppt_w+.3"/>
                                          </p:val>
                                        </p:tav>
                                        <p:tav tm="100000">
                                          <p:val>
                                            <p:strVal val="#ppt_w"/>
                                          </p:val>
                                        </p:tav>
                                      </p:tavLst>
                                    </p:anim>
                                    <p:anim calcmode="lin" valueType="num">
                                      <p:cBhvr>
                                        <p:cTn id="52" dur="750" fill="hold"/>
                                        <p:tgtEl>
                                          <p:spTgt spid="6"/>
                                        </p:tgtEl>
                                        <p:attrNameLst>
                                          <p:attrName>ppt_h</p:attrName>
                                        </p:attrNameLst>
                                      </p:cBhvr>
                                      <p:tavLst>
                                        <p:tav tm="0">
                                          <p:val>
                                            <p:strVal val="#ppt_h"/>
                                          </p:val>
                                        </p:tav>
                                        <p:tav tm="100000">
                                          <p:val>
                                            <p:strVal val="#ppt_h"/>
                                          </p:val>
                                        </p:tav>
                                      </p:tavLst>
                                    </p:anim>
                                    <p:animEffect transition="in" filter="fade">
                                      <p:cBhvr>
                                        <p:cTn id="53" dur="750"/>
                                        <p:tgtEl>
                                          <p:spTgt spid="6"/>
                                        </p:tgtEl>
                                      </p:cBhvr>
                                    </p:animEffect>
                                  </p:childTnLst>
                                </p:cTn>
                              </p:par>
                            </p:childTnLst>
                          </p:cTn>
                        </p:par>
                        <p:par>
                          <p:cTn id="54" fill="hold">
                            <p:stCondLst>
                              <p:cond delay="5500"/>
                            </p:stCondLst>
                            <p:childTnLst>
                              <p:par>
                                <p:cTn id="55" presetID="6" presetClass="entr" presetSubtype="32"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circle(out)">
                                      <p:cBhvr>
                                        <p:cTn id="57" dur="1000"/>
                                        <p:tgtEl>
                                          <p:spTgt spid="38"/>
                                        </p:tgtEl>
                                      </p:cBhvr>
                                    </p:animEffect>
                                  </p:childTnLst>
                                </p:cTn>
                              </p:par>
                              <p:par>
                                <p:cTn id="58" presetID="50" presetClass="entr" presetSubtype="0" decel="10000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p:cTn id="60" dur="1000" fill="hold"/>
                                        <p:tgtEl>
                                          <p:spTgt spid="38"/>
                                        </p:tgtEl>
                                        <p:attrNameLst>
                                          <p:attrName>ppt_w</p:attrName>
                                        </p:attrNameLst>
                                      </p:cBhvr>
                                      <p:tavLst>
                                        <p:tav tm="0">
                                          <p:val>
                                            <p:strVal val="#ppt_w+.3"/>
                                          </p:val>
                                        </p:tav>
                                        <p:tav tm="100000">
                                          <p:val>
                                            <p:strVal val="#ppt_w"/>
                                          </p:val>
                                        </p:tav>
                                      </p:tavLst>
                                    </p:anim>
                                    <p:anim calcmode="lin" valueType="num">
                                      <p:cBhvr>
                                        <p:cTn id="61" dur="1000" fill="hold"/>
                                        <p:tgtEl>
                                          <p:spTgt spid="38"/>
                                        </p:tgtEl>
                                        <p:attrNameLst>
                                          <p:attrName>ppt_h</p:attrName>
                                        </p:attrNameLst>
                                      </p:cBhvr>
                                      <p:tavLst>
                                        <p:tav tm="0">
                                          <p:val>
                                            <p:strVal val="#ppt_h"/>
                                          </p:val>
                                        </p:tav>
                                        <p:tav tm="100000">
                                          <p:val>
                                            <p:strVal val="#ppt_h"/>
                                          </p:val>
                                        </p:tav>
                                      </p:tavLst>
                                    </p:anim>
                                    <p:animEffect transition="in" filter="fade">
                                      <p:cBhvr>
                                        <p:cTn id="62" dur="1000"/>
                                        <p:tgtEl>
                                          <p:spTgt spid="38"/>
                                        </p:tgtEl>
                                      </p:cBhvr>
                                    </p:animEffect>
                                  </p:childTnLst>
                                </p:cTn>
                              </p:par>
                            </p:childTnLst>
                          </p:cTn>
                        </p:par>
                        <p:par>
                          <p:cTn id="63" fill="hold">
                            <p:stCondLst>
                              <p:cond delay="6500"/>
                            </p:stCondLst>
                            <p:childTnLst>
                              <p:par>
                                <p:cTn id="64" presetID="22" presetClass="entr" presetSubtype="2" fill="hold"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right)">
                                      <p:cBhvr>
                                        <p:cTn id="66" dur="500"/>
                                        <p:tgtEl>
                                          <p:spTgt spid="55"/>
                                        </p:tgtEl>
                                      </p:cBhvr>
                                    </p:animEffect>
                                  </p:childTnLst>
                                </p:cTn>
                              </p:par>
                            </p:childTnLst>
                          </p:cTn>
                        </p:par>
                        <p:par>
                          <p:cTn id="67" fill="hold">
                            <p:stCondLst>
                              <p:cond delay="7000"/>
                            </p:stCondLst>
                            <p:childTnLst>
                              <p:par>
                                <p:cTn id="68" presetID="6" presetClass="entr" presetSubtype="32"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circle(out)">
                                      <p:cBhvr>
                                        <p:cTn id="70" dur="750"/>
                                        <p:tgtEl>
                                          <p:spTgt spid="7"/>
                                        </p:tgtEl>
                                      </p:cBhvr>
                                    </p:animEffect>
                                  </p:childTnLst>
                                </p:cTn>
                              </p:par>
                              <p:par>
                                <p:cTn id="71" presetID="50" presetClass="entr" presetSubtype="0" decel="10000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p:cTn id="73" dur="750" fill="hold"/>
                                        <p:tgtEl>
                                          <p:spTgt spid="7"/>
                                        </p:tgtEl>
                                        <p:attrNameLst>
                                          <p:attrName>ppt_w</p:attrName>
                                        </p:attrNameLst>
                                      </p:cBhvr>
                                      <p:tavLst>
                                        <p:tav tm="0">
                                          <p:val>
                                            <p:strVal val="#ppt_w+.3"/>
                                          </p:val>
                                        </p:tav>
                                        <p:tav tm="100000">
                                          <p:val>
                                            <p:strVal val="#ppt_w"/>
                                          </p:val>
                                        </p:tav>
                                      </p:tavLst>
                                    </p:anim>
                                    <p:anim calcmode="lin" valueType="num">
                                      <p:cBhvr>
                                        <p:cTn id="74" dur="750" fill="hold"/>
                                        <p:tgtEl>
                                          <p:spTgt spid="7"/>
                                        </p:tgtEl>
                                        <p:attrNameLst>
                                          <p:attrName>ppt_h</p:attrName>
                                        </p:attrNameLst>
                                      </p:cBhvr>
                                      <p:tavLst>
                                        <p:tav tm="0">
                                          <p:val>
                                            <p:strVal val="#ppt_h"/>
                                          </p:val>
                                        </p:tav>
                                        <p:tav tm="100000">
                                          <p:val>
                                            <p:strVal val="#ppt_h"/>
                                          </p:val>
                                        </p:tav>
                                      </p:tavLst>
                                    </p:anim>
                                    <p:animEffect transition="in" filter="fade">
                                      <p:cBhvr>
                                        <p:cTn id="75" dur="750"/>
                                        <p:tgtEl>
                                          <p:spTgt spid="7"/>
                                        </p:tgtEl>
                                      </p:cBhvr>
                                    </p:animEffect>
                                  </p:childTnLst>
                                </p:cTn>
                              </p:par>
                            </p:childTnLst>
                          </p:cTn>
                        </p:par>
                        <p:par>
                          <p:cTn id="76" fill="hold">
                            <p:stCondLst>
                              <p:cond delay="7750"/>
                            </p:stCondLst>
                            <p:childTnLst>
                              <p:par>
                                <p:cTn id="77" presetID="6" presetClass="entr" presetSubtype="32" fill="hold"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circle(out)">
                                      <p:cBhvr>
                                        <p:cTn id="79" dur="1000"/>
                                        <p:tgtEl>
                                          <p:spTgt spid="63"/>
                                        </p:tgtEl>
                                      </p:cBhvr>
                                    </p:animEffect>
                                  </p:childTnLst>
                                </p:cTn>
                              </p:par>
                              <p:par>
                                <p:cTn id="80" presetID="50" presetClass="entr" presetSubtype="0" decel="100000" fill="hold"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p:cTn id="82" dur="1000" fill="hold"/>
                                        <p:tgtEl>
                                          <p:spTgt spid="63"/>
                                        </p:tgtEl>
                                        <p:attrNameLst>
                                          <p:attrName>ppt_w</p:attrName>
                                        </p:attrNameLst>
                                      </p:cBhvr>
                                      <p:tavLst>
                                        <p:tav tm="0">
                                          <p:val>
                                            <p:strVal val="#ppt_w+.3"/>
                                          </p:val>
                                        </p:tav>
                                        <p:tav tm="100000">
                                          <p:val>
                                            <p:strVal val="#ppt_w"/>
                                          </p:val>
                                        </p:tav>
                                      </p:tavLst>
                                    </p:anim>
                                    <p:anim calcmode="lin" valueType="num">
                                      <p:cBhvr>
                                        <p:cTn id="83" dur="1000" fill="hold"/>
                                        <p:tgtEl>
                                          <p:spTgt spid="63"/>
                                        </p:tgtEl>
                                        <p:attrNameLst>
                                          <p:attrName>ppt_h</p:attrName>
                                        </p:attrNameLst>
                                      </p:cBhvr>
                                      <p:tavLst>
                                        <p:tav tm="0">
                                          <p:val>
                                            <p:strVal val="#ppt_h"/>
                                          </p:val>
                                        </p:tav>
                                        <p:tav tm="100000">
                                          <p:val>
                                            <p:strVal val="#ppt_h"/>
                                          </p:val>
                                        </p:tav>
                                      </p:tavLst>
                                    </p:anim>
                                    <p:animEffect transition="in" filter="fade">
                                      <p:cBhvr>
                                        <p:cTn id="84" dur="1000"/>
                                        <p:tgtEl>
                                          <p:spTgt spid="63"/>
                                        </p:tgtEl>
                                      </p:cBhvr>
                                    </p:animEffect>
                                  </p:childTnLst>
                                </p:cTn>
                              </p:par>
                            </p:childTnLst>
                          </p:cTn>
                        </p:par>
                        <p:par>
                          <p:cTn id="85" fill="hold">
                            <p:stCondLst>
                              <p:cond delay="8750"/>
                            </p:stCondLst>
                            <p:childTnLst>
                              <p:par>
                                <p:cTn id="86" presetID="22" presetClass="entr" presetSubtype="1" fill="hold" nodeType="after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up)">
                                      <p:cBhvr>
                                        <p:cTn id="88" dur="500"/>
                                        <p:tgtEl>
                                          <p:spTgt spid="59"/>
                                        </p:tgtEl>
                                      </p:cBhvr>
                                    </p:animEffect>
                                  </p:childTnLst>
                                </p:cTn>
                              </p:par>
                            </p:childTnLst>
                          </p:cTn>
                        </p:par>
                        <p:par>
                          <p:cTn id="89" fill="hold">
                            <p:stCondLst>
                              <p:cond delay="9250"/>
                            </p:stCondLst>
                            <p:childTnLst>
                              <p:par>
                                <p:cTn id="90" presetID="6" presetClass="entr" presetSubtype="32" fill="hold" nodeType="after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circle(out)">
                                      <p:cBhvr>
                                        <p:cTn id="92" dur="750"/>
                                        <p:tgtEl>
                                          <p:spTgt spid="8"/>
                                        </p:tgtEl>
                                      </p:cBhvr>
                                    </p:animEffect>
                                  </p:childTnLst>
                                </p:cTn>
                              </p:par>
                              <p:par>
                                <p:cTn id="93" presetID="50" presetClass="entr" presetSubtype="0" decel="10000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p:cTn id="95" dur="750" fill="hold"/>
                                        <p:tgtEl>
                                          <p:spTgt spid="8"/>
                                        </p:tgtEl>
                                        <p:attrNameLst>
                                          <p:attrName>ppt_w</p:attrName>
                                        </p:attrNameLst>
                                      </p:cBhvr>
                                      <p:tavLst>
                                        <p:tav tm="0">
                                          <p:val>
                                            <p:strVal val="#ppt_w+.3"/>
                                          </p:val>
                                        </p:tav>
                                        <p:tav tm="100000">
                                          <p:val>
                                            <p:strVal val="#ppt_w"/>
                                          </p:val>
                                        </p:tav>
                                      </p:tavLst>
                                    </p:anim>
                                    <p:anim calcmode="lin" valueType="num">
                                      <p:cBhvr>
                                        <p:cTn id="96" dur="750" fill="hold"/>
                                        <p:tgtEl>
                                          <p:spTgt spid="8"/>
                                        </p:tgtEl>
                                        <p:attrNameLst>
                                          <p:attrName>ppt_h</p:attrName>
                                        </p:attrNameLst>
                                      </p:cBhvr>
                                      <p:tavLst>
                                        <p:tav tm="0">
                                          <p:val>
                                            <p:strVal val="#ppt_h"/>
                                          </p:val>
                                        </p:tav>
                                        <p:tav tm="100000">
                                          <p:val>
                                            <p:strVal val="#ppt_h"/>
                                          </p:val>
                                        </p:tav>
                                      </p:tavLst>
                                    </p:anim>
                                    <p:animEffect transition="in" filter="fade">
                                      <p:cBhvr>
                                        <p:cTn id="97" dur="750"/>
                                        <p:tgtEl>
                                          <p:spTgt spid="8"/>
                                        </p:tgtEl>
                                      </p:cBhvr>
                                    </p:animEffect>
                                  </p:childTnLst>
                                </p:cTn>
                              </p:par>
                            </p:childTnLst>
                          </p:cTn>
                        </p:par>
                        <p:par>
                          <p:cTn id="98" fill="hold">
                            <p:stCondLst>
                              <p:cond delay="10000"/>
                            </p:stCondLst>
                            <p:childTnLst>
                              <p:par>
                                <p:cTn id="99" presetID="6" presetClass="entr" presetSubtype="32" fill="hold"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circle(out)">
                                      <p:cBhvr>
                                        <p:cTn id="101" dur="1000"/>
                                        <p:tgtEl>
                                          <p:spTgt spid="34"/>
                                        </p:tgtEl>
                                      </p:cBhvr>
                                    </p:animEffect>
                                  </p:childTnLst>
                                </p:cTn>
                              </p:par>
                              <p:par>
                                <p:cTn id="102" presetID="50" presetClass="entr" presetSubtype="0" decel="100000" fill="hold" nodeType="withEffect">
                                  <p:stCondLst>
                                    <p:cond delay="0"/>
                                  </p:stCondLst>
                                  <p:childTnLst>
                                    <p:set>
                                      <p:cBhvr>
                                        <p:cTn id="103" dur="1" fill="hold">
                                          <p:stCondLst>
                                            <p:cond delay="0"/>
                                          </p:stCondLst>
                                        </p:cTn>
                                        <p:tgtEl>
                                          <p:spTgt spid="34"/>
                                        </p:tgtEl>
                                        <p:attrNameLst>
                                          <p:attrName>style.visibility</p:attrName>
                                        </p:attrNameLst>
                                      </p:cBhvr>
                                      <p:to>
                                        <p:strVal val="visible"/>
                                      </p:to>
                                    </p:set>
                                    <p:anim calcmode="lin" valueType="num">
                                      <p:cBhvr>
                                        <p:cTn id="104" dur="1000" fill="hold"/>
                                        <p:tgtEl>
                                          <p:spTgt spid="34"/>
                                        </p:tgtEl>
                                        <p:attrNameLst>
                                          <p:attrName>ppt_w</p:attrName>
                                        </p:attrNameLst>
                                      </p:cBhvr>
                                      <p:tavLst>
                                        <p:tav tm="0">
                                          <p:val>
                                            <p:strVal val="#ppt_w+.3"/>
                                          </p:val>
                                        </p:tav>
                                        <p:tav tm="100000">
                                          <p:val>
                                            <p:strVal val="#ppt_w"/>
                                          </p:val>
                                        </p:tav>
                                      </p:tavLst>
                                    </p:anim>
                                    <p:anim calcmode="lin" valueType="num">
                                      <p:cBhvr>
                                        <p:cTn id="105" dur="1000" fill="hold"/>
                                        <p:tgtEl>
                                          <p:spTgt spid="34"/>
                                        </p:tgtEl>
                                        <p:attrNameLst>
                                          <p:attrName>ppt_h</p:attrName>
                                        </p:attrNameLst>
                                      </p:cBhvr>
                                      <p:tavLst>
                                        <p:tav tm="0">
                                          <p:val>
                                            <p:strVal val="#ppt_h"/>
                                          </p:val>
                                        </p:tav>
                                        <p:tav tm="100000">
                                          <p:val>
                                            <p:strVal val="#ppt_h"/>
                                          </p:val>
                                        </p:tav>
                                      </p:tavLst>
                                    </p:anim>
                                    <p:animEffect transition="in" filter="fade">
                                      <p:cBhvr>
                                        <p:cTn id="106" dur="1000"/>
                                        <p:tgtEl>
                                          <p:spTgt spid="34"/>
                                        </p:tgtEl>
                                      </p:cBhvr>
                                    </p:animEffect>
                                  </p:childTnLst>
                                </p:cTn>
                              </p:par>
                            </p:childTnLst>
                          </p:cTn>
                        </p:par>
                        <p:par>
                          <p:cTn id="107" fill="hold">
                            <p:stCondLst>
                              <p:cond delay="11000"/>
                            </p:stCondLst>
                            <p:childTnLst>
                              <p:par>
                                <p:cTn id="108" presetID="22" presetClass="entr" presetSubtype="8" fill="hold" nodeType="after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500"/>
                                        <p:tgtEl>
                                          <p:spTgt spid="67"/>
                                        </p:tgtEl>
                                      </p:cBhvr>
                                    </p:animEffect>
                                  </p:childTnLst>
                                </p:cTn>
                              </p:par>
                            </p:childTnLst>
                          </p:cTn>
                        </p:par>
                        <p:par>
                          <p:cTn id="111" fill="hold">
                            <p:stCondLst>
                              <p:cond delay="11500"/>
                            </p:stCondLst>
                            <p:childTnLst>
                              <p:par>
                                <p:cTn id="112" presetID="6" presetClass="entr" presetSubtype="32" fill="hold" nodeType="after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circle(out)">
                                      <p:cBhvr>
                                        <p:cTn id="114" dur="750"/>
                                        <p:tgtEl>
                                          <p:spTgt spid="9"/>
                                        </p:tgtEl>
                                      </p:cBhvr>
                                    </p:animEffect>
                                  </p:childTnLst>
                                </p:cTn>
                              </p:par>
                              <p:par>
                                <p:cTn id="115" presetID="50" presetClass="entr" presetSubtype="0" decel="100000" fill="hold" nodeType="withEffect">
                                  <p:stCondLst>
                                    <p:cond delay="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750" fill="hold"/>
                                        <p:tgtEl>
                                          <p:spTgt spid="9"/>
                                        </p:tgtEl>
                                        <p:attrNameLst>
                                          <p:attrName>ppt_w</p:attrName>
                                        </p:attrNameLst>
                                      </p:cBhvr>
                                      <p:tavLst>
                                        <p:tav tm="0">
                                          <p:val>
                                            <p:strVal val="#ppt_w+.3"/>
                                          </p:val>
                                        </p:tav>
                                        <p:tav tm="100000">
                                          <p:val>
                                            <p:strVal val="#ppt_w"/>
                                          </p:val>
                                        </p:tav>
                                      </p:tavLst>
                                    </p:anim>
                                    <p:anim calcmode="lin" valueType="num">
                                      <p:cBhvr>
                                        <p:cTn id="118" dur="750" fill="hold"/>
                                        <p:tgtEl>
                                          <p:spTgt spid="9"/>
                                        </p:tgtEl>
                                        <p:attrNameLst>
                                          <p:attrName>ppt_h</p:attrName>
                                        </p:attrNameLst>
                                      </p:cBhvr>
                                      <p:tavLst>
                                        <p:tav tm="0">
                                          <p:val>
                                            <p:strVal val="#ppt_h"/>
                                          </p:val>
                                        </p:tav>
                                        <p:tav tm="100000">
                                          <p:val>
                                            <p:strVal val="#ppt_h"/>
                                          </p:val>
                                        </p:tav>
                                      </p:tavLst>
                                    </p:anim>
                                    <p:animEffect transition="in" filter="fade">
                                      <p:cBhvr>
                                        <p:cTn id="119" dur="750"/>
                                        <p:tgtEl>
                                          <p:spTgt spid="9"/>
                                        </p:tgtEl>
                                      </p:cBhvr>
                                    </p:animEffect>
                                  </p:childTnLst>
                                </p:cTn>
                              </p:par>
                            </p:childTnLst>
                          </p:cTn>
                        </p:par>
                        <p:par>
                          <p:cTn id="120" fill="hold">
                            <p:stCondLst>
                              <p:cond delay="12250"/>
                            </p:stCondLst>
                            <p:childTnLst>
                              <p:par>
                                <p:cTn id="121" presetID="6" presetClass="entr" presetSubtype="32" fill="hold"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circle(out)">
                                      <p:cBhvr>
                                        <p:cTn id="123" dur="1000"/>
                                        <p:tgtEl>
                                          <p:spTgt spid="40"/>
                                        </p:tgtEl>
                                      </p:cBhvr>
                                    </p:animEffect>
                                  </p:childTnLst>
                                </p:cTn>
                              </p:par>
                              <p:par>
                                <p:cTn id="124" presetID="50" presetClass="entr" presetSubtype="0" decel="100000" fill="hold" nodeType="withEffect">
                                  <p:stCondLst>
                                    <p:cond delay="0"/>
                                  </p:stCondLst>
                                  <p:childTnLst>
                                    <p:set>
                                      <p:cBhvr>
                                        <p:cTn id="125" dur="1" fill="hold">
                                          <p:stCondLst>
                                            <p:cond delay="0"/>
                                          </p:stCondLst>
                                        </p:cTn>
                                        <p:tgtEl>
                                          <p:spTgt spid="40"/>
                                        </p:tgtEl>
                                        <p:attrNameLst>
                                          <p:attrName>style.visibility</p:attrName>
                                        </p:attrNameLst>
                                      </p:cBhvr>
                                      <p:to>
                                        <p:strVal val="visible"/>
                                      </p:to>
                                    </p:set>
                                    <p:anim calcmode="lin" valueType="num">
                                      <p:cBhvr>
                                        <p:cTn id="126" dur="1000" fill="hold"/>
                                        <p:tgtEl>
                                          <p:spTgt spid="40"/>
                                        </p:tgtEl>
                                        <p:attrNameLst>
                                          <p:attrName>ppt_w</p:attrName>
                                        </p:attrNameLst>
                                      </p:cBhvr>
                                      <p:tavLst>
                                        <p:tav tm="0">
                                          <p:val>
                                            <p:strVal val="#ppt_w+.3"/>
                                          </p:val>
                                        </p:tav>
                                        <p:tav tm="100000">
                                          <p:val>
                                            <p:strVal val="#ppt_w"/>
                                          </p:val>
                                        </p:tav>
                                      </p:tavLst>
                                    </p:anim>
                                    <p:anim calcmode="lin" valueType="num">
                                      <p:cBhvr>
                                        <p:cTn id="127" dur="1000" fill="hold"/>
                                        <p:tgtEl>
                                          <p:spTgt spid="40"/>
                                        </p:tgtEl>
                                        <p:attrNameLst>
                                          <p:attrName>ppt_h</p:attrName>
                                        </p:attrNameLst>
                                      </p:cBhvr>
                                      <p:tavLst>
                                        <p:tav tm="0">
                                          <p:val>
                                            <p:strVal val="#ppt_h"/>
                                          </p:val>
                                        </p:tav>
                                        <p:tav tm="100000">
                                          <p:val>
                                            <p:strVal val="#ppt_h"/>
                                          </p:val>
                                        </p:tav>
                                      </p:tavLst>
                                    </p:anim>
                                    <p:animEffect transition="in" filter="fade">
                                      <p:cBhvr>
                                        <p:cTn id="128" dur="1000"/>
                                        <p:tgtEl>
                                          <p:spTgt spid="40"/>
                                        </p:tgtEl>
                                      </p:cBhvr>
                                    </p:animEffect>
                                  </p:childTnLst>
                                </p:cTn>
                              </p:par>
                            </p:childTnLst>
                          </p:cTn>
                        </p:par>
                        <p:par>
                          <p:cTn id="129" fill="hold">
                            <p:stCondLst>
                              <p:cond delay="13250"/>
                            </p:stCondLst>
                            <p:childTnLst>
                              <p:par>
                                <p:cTn id="130" presetID="22" presetClass="entr" presetSubtype="8" fill="hold" nodeType="after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wipe(left)">
                                      <p:cBhvr>
                                        <p:cTn id="132" dur="500"/>
                                        <p:tgtEl>
                                          <p:spTgt spid="64"/>
                                        </p:tgtEl>
                                      </p:cBhvr>
                                    </p:animEffect>
                                  </p:childTnLst>
                                </p:cTn>
                              </p:par>
                            </p:childTnLst>
                          </p:cTn>
                        </p:par>
                        <p:par>
                          <p:cTn id="133" fill="hold">
                            <p:stCondLst>
                              <p:cond delay="13750"/>
                            </p:stCondLst>
                            <p:childTnLst>
                              <p:par>
                                <p:cTn id="134" presetID="6" presetClass="entr" presetSubtype="32" fill="hold" nodeType="afterEffect">
                                  <p:stCondLst>
                                    <p:cond delay="0"/>
                                  </p:stCondLst>
                                  <p:childTnLst>
                                    <p:set>
                                      <p:cBhvr>
                                        <p:cTn id="135" dur="1" fill="hold">
                                          <p:stCondLst>
                                            <p:cond delay="0"/>
                                          </p:stCondLst>
                                        </p:cTn>
                                        <p:tgtEl>
                                          <p:spTgt spid="14"/>
                                        </p:tgtEl>
                                        <p:attrNameLst>
                                          <p:attrName>style.visibility</p:attrName>
                                        </p:attrNameLst>
                                      </p:cBhvr>
                                      <p:to>
                                        <p:strVal val="visible"/>
                                      </p:to>
                                    </p:set>
                                    <p:animEffect transition="in" filter="circle(out)">
                                      <p:cBhvr>
                                        <p:cTn id="136" dur="750"/>
                                        <p:tgtEl>
                                          <p:spTgt spid="14"/>
                                        </p:tgtEl>
                                      </p:cBhvr>
                                    </p:animEffect>
                                  </p:childTnLst>
                                </p:cTn>
                              </p:par>
                              <p:par>
                                <p:cTn id="137" presetID="50" presetClass="entr" presetSubtype="0" decel="100000" fill="hold" nodeType="withEffect">
                                  <p:stCondLst>
                                    <p:cond delay="0"/>
                                  </p:stCondLst>
                                  <p:childTnLst>
                                    <p:set>
                                      <p:cBhvr>
                                        <p:cTn id="138" dur="1" fill="hold">
                                          <p:stCondLst>
                                            <p:cond delay="0"/>
                                          </p:stCondLst>
                                        </p:cTn>
                                        <p:tgtEl>
                                          <p:spTgt spid="14"/>
                                        </p:tgtEl>
                                        <p:attrNameLst>
                                          <p:attrName>style.visibility</p:attrName>
                                        </p:attrNameLst>
                                      </p:cBhvr>
                                      <p:to>
                                        <p:strVal val="visible"/>
                                      </p:to>
                                    </p:set>
                                    <p:anim calcmode="lin" valueType="num">
                                      <p:cBhvr>
                                        <p:cTn id="139" dur="750" fill="hold"/>
                                        <p:tgtEl>
                                          <p:spTgt spid="14"/>
                                        </p:tgtEl>
                                        <p:attrNameLst>
                                          <p:attrName>ppt_w</p:attrName>
                                        </p:attrNameLst>
                                      </p:cBhvr>
                                      <p:tavLst>
                                        <p:tav tm="0">
                                          <p:val>
                                            <p:strVal val="#ppt_w+.3"/>
                                          </p:val>
                                        </p:tav>
                                        <p:tav tm="100000">
                                          <p:val>
                                            <p:strVal val="#ppt_w"/>
                                          </p:val>
                                        </p:tav>
                                      </p:tavLst>
                                    </p:anim>
                                    <p:anim calcmode="lin" valueType="num">
                                      <p:cBhvr>
                                        <p:cTn id="140" dur="750" fill="hold"/>
                                        <p:tgtEl>
                                          <p:spTgt spid="14"/>
                                        </p:tgtEl>
                                        <p:attrNameLst>
                                          <p:attrName>ppt_h</p:attrName>
                                        </p:attrNameLst>
                                      </p:cBhvr>
                                      <p:tavLst>
                                        <p:tav tm="0">
                                          <p:val>
                                            <p:strVal val="#ppt_h"/>
                                          </p:val>
                                        </p:tav>
                                        <p:tav tm="100000">
                                          <p:val>
                                            <p:strVal val="#ppt_h"/>
                                          </p:val>
                                        </p:tav>
                                      </p:tavLst>
                                    </p:anim>
                                    <p:animEffect transition="in" filter="fade">
                                      <p:cBhvr>
                                        <p:cTn id="141"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72FD39-BDCB-1F49-97AD-293A7CFCC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566" y="214378"/>
            <a:ext cx="1746904" cy="3149347"/>
          </a:xfrm>
          <a:prstGeom prst="rect">
            <a:avLst/>
          </a:prstGeom>
        </p:spPr>
      </p:pic>
      <p:pic>
        <p:nvPicPr>
          <p:cNvPr id="13" name="Picture 12">
            <a:extLst>
              <a:ext uri="{FF2B5EF4-FFF2-40B4-BE49-F238E27FC236}">
                <a16:creationId xmlns:a16="http://schemas.microsoft.com/office/drawing/2014/main" id="{9DF60D00-4A36-7B4E-8FE0-0D3BF2AF0D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701" y="235496"/>
            <a:ext cx="1723587" cy="3149347"/>
          </a:xfrm>
          <a:prstGeom prst="rect">
            <a:avLst/>
          </a:prstGeom>
        </p:spPr>
      </p:pic>
      <p:cxnSp>
        <p:nvCxnSpPr>
          <p:cNvPr id="5" name="Straight Arrow Connector 4">
            <a:extLst>
              <a:ext uri="{FF2B5EF4-FFF2-40B4-BE49-F238E27FC236}">
                <a16:creationId xmlns:a16="http://schemas.microsoft.com/office/drawing/2014/main" id="{1EC9D9E9-D5B7-A241-87FF-C22DEC53C3B7}"/>
              </a:ext>
            </a:extLst>
          </p:cNvPr>
          <p:cNvCxnSpPr>
            <a:cxnSpLocks/>
            <a:stCxn id="11" idx="3"/>
          </p:cNvCxnSpPr>
          <p:nvPr/>
        </p:nvCxnSpPr>
        <p:spPr>
          <a:xfrm>
            <a:off x="2071470" y="1789052"/>
            <a:ext cx="464743" cy="1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BC67B81-DA0C-174D-A2C2-F8BC6AE9B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566" y="3529341"/>
            <a:ext cx="1746904" cy="3223454"/>
          </a:xfrm>
          <a:prstGeom prst="rect">
            <a:avLst/>
          </a:prstGeom>
        </p:spPr>
      </p:pic>
      <p:pic>
        <p:nvPicPr>
          <p:cNvPr id="21" name="Picture 20">
            <a:extLst>
              <a:ext uri="{FF2B5EF4-FFF2-40B4-BE49-F238E27FC236}">
                <a16:creationId xmlns:a16="http://schemas.microsoft.com/office/drawing/2014/main" id="{1358E3EB-1016-B74D-A79D-9F4F84D89F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6213" y="3529342"/>
            <a:ext cx="1731100" cy="3223454"/>
          </a:xfrm>
          <a:prstGeom prst="rect">
            <a:avLst/>
          </a:prstGeom>
        </p:spPr>
      </p:pic>
      <p:cxnSp>
        <p:nvCxnSpPr>
          <p:cNvPr id="23" name="Straight Arrow Connector 22">
            <a:extLst>
              <a:ext uri="{FF2B5EF4-FFF2-40B4-BE49-F238E27FC236}">
                <a16:creationId xmlns:a16="http://schemas.microsoft.com/office/drawing/2014/main" id="{65C314AA-AFDE-A044-B0E6-73B8F0E2B068}"/>
              </a:ext>
            </a:extLst>
          </p:cNvPr>
          <p:cNvCxnSpPr>
            <a:cxnSpLocks/>
          </p:cNvCxnSpPr>
          <p:nvPr/>
        </p:nvCxnSpPr>
        <p:spPr>
          <a:xfrm>
            <a:off x="2063958" y="5090175"/>
            <a:ext cx="4817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FED447CD-977F-0741-9566-7B31FA5187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27645" y="1417765"/>
            <a:ext cx="2607155" cy="4257465"/>
          </a:xfrm>
          <a:prstGeom prst="rect">
            <a:avLst/>
          </a:prstGeom>
        </p:spPr>
      </p:pic>
      <p:sp>
        <p:nvSpPr>
          <p:cNvPr id="29" name="Title 4">
            <a:extLst>
              <a:ext uri="{FF2B5EF4-FFF2-40B4-BE49-F238E27FC236}">
                <a16:creationId xmlns:a16="http://schemas.microsoft.com/office/drawing/2014/main" id="{B31537BA-6F5B-C444-BE83-9808E4B733E4}"/>
              </a:ext>
            </a:extLst>
          </p:cNvPr>
          <p:cNvSpPr txBox="1">
            <a:spLocks/>
          </p:cNvSpPr>
          <p:nvPr/>
        </p:nvSpPr>
        <p:spPr>
          <a:xfrm>
            <a:off x="9252397" y="324507"/>
            <a:ext cx="2181623" cy="83182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solidFill>
                  <a:srgbClr val="C00000"/>
                </a:solidFill>
              </a:rPr>
              <a:t>LIVE DEMO</a:t>
            </a:r>
            <a:endParaRPr lang="en-US" sz="3600" b="1" dirty="0">
              <a:solidFill>
                <a:srgbClr val="C00000"/>
              </a:solidFill>
            </a:endParaRPr>
          </a:p>
        </p:txBody>
      </p:sp>
      <p:pic>
        <p:nvPicPr>
          <p:cNvPr id="30" name="4114368988725439438" descr="4114368988725439438">
            <a:hlinkClick r:id="" action="ppaction://media"/>
            <a:extLst>
              <a:ext uri="{FF2B5EF4-FFF2-40B4-BE49-F238E27FC236}">
                <a16:creationId xmlns:a16="http://schemas.microsoft.com/office/drawing/2014/main" id="{0A93EAE7-7EC7-7A42-8AF1-127974FAAB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077534" y="0"/>
            <a:ext cx="3444875" cy="6858000"/>
          </a:xfrm>
          <a:prstGeom prst="rect">
            <a:avLst/>
          </a:prstGeom>
        </p:spPr>
      </p:pic>
    </p:spTree>
    <p:extLst>
      <p:ext uri="{BB962C8B-B14F-4D97-AF65-F5344CB8AC3E}">
        <p14:creationId xmlns:p14="http://schemas.microsoft.com/office/powerpoint/2010/main" val="248899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34"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79B622B-8A35-43B0-9B6F-FA83C1974757}"/>
              </a:ext>
            </a:extLst>
          </p:cNvPr>
          <p:cNvPicPr>
            <a:picLocks noGrp="1" noChangeAspect="1"/>
          </p:cNvPicPr>
          <p:nvPr>
            <p:ph type="pic" sz="quarter" idx="10"/>
          </p:nvPr>
        </p:nvPicPr>
        <p:blipFill>
          <a:blip r:embed="rId2"/>
          <a:srcRect t="24463" b="24463"/>
          <a:stretch>
            <a:fillRect/>
          </a:stretch>
        </p:blipFill>
        <p:spPr>
          <a:xfrm>
            <a:off x="0" y="4046706"/>
            <a:ext cx="12192000" cy="2811294"/>
          </a:xfrm>
        </p:spPr>
      </p:pic>
      <p:sp>
        <p:nvSpPr>
          <p:cNvPr id="12" name="Rectangle 11"/>
          <p:cNvSpPr/>
          <p:nvPr/>
        </p:nvSpPr>
        <p:spPr>
          <a:xfrm>
            <a:off x="0" y="4046706"/>
            <a:ext cx="12192000" cy="2811294"/>
          </a:xfrm>
          <a:prstGeom prst="rect">
            <a:avLst/>
          </a:prstGeom>
          <a:solidFill>
            <a:schemeClr val="tx2">
              <a:lumMod val="5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53" name="Title 14"/>
          <p:cNvSpPr txBox="1">
            <a:spLocks/>
          </p:cNvSpPr>
          <p:nvPr/>
        </p:nvSpPr>
        <p:spPr>
          <a:xfrm>
            <a:off x="5165456" y="265050"/>
            <a:ext cx="1861088" cy="4476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D" sz="1600" b="1" i="0" u="none" strike="noStrike" kern="1200" cap="none" spc="0" normalizeH="0" baseline="0" noProof="0" dirty="0">
                <a:ln>
                  <a:noFill/>
                </a:ln>
                <a:solidFill>
                  <a:prstClr val="white"/>
                </a:solidFill>
                <a:effectLst/>
                <a:uLnTx/>
                <a:uFillTx/>
                <a:latin typeface="Hind"/>
                <a:ea typeface="+mj-ea"/>
                <a:cs typeface="+mj-cs"/>
              </a:rPr>
              <a:t>Introduction</a:t>
            </a:r>
            <a:endParaRPr kumimoji="0" lang="en-US" sz="1600" b="1" i="0" u="none" strike="noStrike" kern="1200" cap="none" spc="0" normalizeH="0" baseline="0" noProof="0" dirty="0">
              <a:ln>
                <a:noFill/>
              </a:ln>
              <a:solidFill>
                <a:prstClr val="white"/>
              </a:solidFill>
              <a:effectLst/>
              <a:uLnTx/>
              <a:uFillTx/>
              <a:latin typeface="Hind"/>
              <a:ea typeface="+mj-ea"/>
              <a:cs typeface="+mj-cs"/>
            </a:endParaRPr>
          </a:p>
        </p:txBody>
      </p:sp>
      <p:sp>
        <p:nvSpPr>
          <p:cNvPr id="33" name="Rectangle 32"/>
          <p:cNvSpPr/>
          <p:nvPr/>
        </p:nvSpPr>
        <p:spPr>
          <a:xfrm rot="10800000">
            <a:off x="435780" y="3804381"/>
            <a:ext cx="1993384" cy="48465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2" name="Title 4"/>
          <p:cNvSpPr txBox="1">
            <a:spLocks/>
          </p:cNvSpPr>
          <p:nvPr/>
        </p:nvSpPr>
        <p:spPr>
          <a:xfrm>
            <a:off x="548780" y="3856746"/>
            <a:ext cx="1714129" cy="336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ID" sz="2400" b="1">
                <a:solidFill>
                  <a:schemeClr val="bg2"/>
                </a:solidFill>
                <a:latin typeface="Hind"/>
              </a:rPr>
              <a:t>Ưu Điểm</a:t>
            </a:r>
            <a:endParaRPr kumimoji="0" lang="en-US" sz="2400" b="1" i="0" u="none" strike="noStrike" kern="1200" cap="none" spc="0" normalizeH="0" baseline="0" noProof="0" dirty="0">
              <a:ln>
                <a:noFill/>
              </a:ln>
              <a:solidFill>
                <a:schemeClr val="bg2"/>
              </a:solidFill>
              <a:effectLst/>
              <a:uLnTx/>
              <a:uFillTx/>
              <a:latin typeface="Hind"/>
            </a:endParaRPr>
          </a:p>
        </p:txBody>
      </p:sp>
      <p:sp>
        <p:nvSpPr>
          <p:cNvPr id="9" name="TextBox 8">
            <a:extLst>
              <a:ext uri="{FF2B5EF4-FFF2-40B4-BE49-F238E27FC236}">
                <a16:creationId xmlns:a16="http://schemas.microsoft.com/office/drawing/2014/main" id="{58CB59A2-6B13-422D-90D8-56FC3E27BA90}"/>
              </a:ext>
            </a:extLst>
          </p:cNvPr>
          <p:cNvSpPr txBox="1"/>
          <p:nvPr/>
        </p:nvSpPr>
        <p:spPr>
          <a:xfrm>
            <a:off x="1579110" y="765071"/>
            <a:ext cx="9872577" cy="2596865"/>
          </a:xfrm>
          <a:prstGeom prst="rect">
            <a:avLst/>
          </a:prstGeom>
          <a:noFill/>
          <a:ln w="38100">
            <a:solidFill>
              <a:srgbClr val="92D050"/>
            </a:solidFill>
          </a:ln>
        </p:spPr>
        <p:txBody>
          <a:bodyPr wrap="square">
            <a:spAutoFit/>
          </a:bodyPr>
          <a:lstStyle/>
          <a:p>
            <a:pPr marL="285750" indent="171450">
              <a:lnSpc>
                <a:spcPct val="150000"/>
              </a:lnSpc>
              <a:spcBef>
                <a:spcPts val="600"/>
              </a:spcBef>
              <a:spcAft>
                <a:spcPts val="600"/>
              </a:spcAft>
              <a:buFont typeface="Arial" panose="020B0604020202020204" pitchFamily="34" charset="0"/>
              <a:buChar char="•"/>
            </a:pPr>
            <a:r>
              <a:rPr lang="vi-VN" dirty="0"/>
              <a:t>Giao diện đơn giản, dễ dùng và thân thiện đối với mọi người</a:t>
            </a:r>
          </a:p>
          <a:p>
            <a:pPr marL="285750" indent="171450">
              <a:lnSpc>
                <a:spcPct val="150000"/>
              </a:lnSpc>
              <a:spcBef>
                <a:spcPts val="600"/>
              </a:spcBef>
              <a:spcAft>
                <a:spcPts val="600"/>
              </a:spcAft>
              <a:buFont typeface="Arial" panose="020B0604020202020204" pitchFamily="34" charset="0"/>
              <a:buChar char="•"/>
            </a:pPr>
            <a:r>
              <a:rPr lang="vi-VN" dirty="0"/>
              <a:t>Ứng dụng phù hợp với đời sống xã hội hiện nay, ngay cả khi không có Covid-19, việc kiểm soát người đeo khẩu trang cũng rất quan trọng.</a:t>
            </a:r>
          </a:p>
          <a:p>
            <a:pPr marL="285750" indent="171450">
              <a:lnSpc>
                <a:spcPct val="150000"/>
              </a:lnSpc>
              <a:spcBef>
                <a:spcPts val="600"/>
              </a:spcBef>
              <a:spcAft>
                <a:spcPts val="600"/>
              </a:spcAft>
              <a:buFont typeface="Arial" panose="020B0604020202020204" pitchFamily="34" charset="0"/>
              <a:buChar char="•"/>
            </a:pPr>
            <a:r>
              <a:rPr lang="en-US" dirty="0" err="1"/>
              <a:t>Ứng</a:t>
            </a:r>
            <a:r>
              <a:rPr lang="en-US" dirty="0"/>
              <a:t> </a:t>
            </a:r>
            <a:r>
              <a:rPr lang="en-US" dirty="0" err="1"/>
              <a:t>dụng</a:t>
            </a:r>
            <a:r>
              <a:rPr lang="en-US" dirty="0"/>
              <a:t> </a:t>
            </a:r>
            <a:r>
              <a:rPr lang="en-US" dirty="0" err="1"/>
              <a:t>có</a:t>
            </a:r>
            <a:r>
              <a:rPr lang="en-US" dirty="0"/>
              <a:t> </a:t>
            </a:r>
            <a:r>
              <a:rPr lang="en-US" dirty="0" err="1"/>
              <a:t>bốn</a:t>
            </a:r>
            <a:r>
              <a:rPr lang="en-US" dirty="0"/>
              <a:t> </a:t>
            </a:r>
            <a:r>
              <a:rPr lang="en-US" dirty="0" err="1"/>
              <a:t>nút</a:t>
            </a:r>
            <a:r>
              <a:rPr lang="en-US" dirty="0"/>
              <a:t> </a:t>
            </a:r>
            <a:r>
              <a:rPr lang="en-US" dirty="0" err="1"/>
              <a:t>chính</a:t>
            </a:r>
            <a:r>
              <a:rPr lang="en-US" dirty="0"/>
              <a:t> </a:t>
            </a:r>
            <a:r>
              <a:rPr lang="en-US" dirty="0" err="1"/>
              <a:t>là</a:t>
            </a:r>
            <a:r>
              <a:rPr lang="en-US" dirty="0"/>
              <a:t> Select Photo, Take Photo, Live, Predict</a:t>
            </a:r>
          </a:p>
          <a:p>
            <a:pPr marL="285750" indent="171450">
              <a:lnSpc>
                <a:spcPct val="150000"/>
              </a:lnSpc>
              <a:spcBef>
                <a:spcPts val="600"/>
              </a:spcBef>
              <a:spcAft>
                <a:spcPts val="600"/>
              </a:spcAft>
              <a:buFont typeface="Arial" panose="020B0604020202020204" pitchFamily="34" charset="0"/>
              <a:buChar char="•"/>
            </a:pPr>
            <a:r>
              <a:rPr lang="vi-VN" dirty="0"/>
              <a:t>Độ chính xác của mô hình là 0.99 nên việc nhận diện đưa lại kết quả tốt.</a:t>
            </a:r>
            <a:endParaRPr lang="en-US" dirty="0"/>
          </a:p>
        </p:txBody>
      </p:sp>
    </p:spTree>
    <p:extLst>
      <p:ext uri="{BB962C8B-B14F-4D97-AF65-F5344CB8AC3E}">
        <p14:creationId xmlns:p14="http://schemas.microsoft.com/office/powerpoint/2010/main" val="300430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B7283C1-BDF4-4812-9DAE-E10856BF7FCB}"/>
              </a:ext>
            </a:extLst>
          </p:cNvPr>
          <p:cNvPicPr>
            <a:picLocks noGrp="1" noChangeAspect="1"/>
          </p:cNvPicPr>
          <p:nvPr>
            <p:ph type="pic" sz="quarter" idx="10"/>
          </p:nvPr>
        </p:nvPicPr>
        <p:blipFill>
          <a:blip r:embed="rId2"/>
          <a:srcRect t="20542" b="20542"/>
          <a:stretch>
            <a:fillRect/>
          </a:stretch>
        </p:blipFill>
        <p:spPr>
          <a:xfrm>
            <a:off x="-4763" y="1"/>
            <a:ext cx="12192001" cy="3865418"/>
          </a:xfrm>
        </p:spPr>
      </p:pic>
      <p:sp>
        <p:nvSpPr>
          <p:cNvPr id="12" name="Rectangle 11"/>
          <p:cNvSpPr/>
          <p:nvPr/>
        </p:nvSpPr>
        <p:spPr>
          <a:xfrm>
            <a:off x="0" y="1"/>
            <a:ext cx="12192000" cy="3865418"/>
          </a:xfrm>
          <a:prstGeom prst="rect">
            <a:avLst/>
          </a:prstGeom>
          <a:solidFill>
            <a:schemeClr val="tx2">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0" name="Rectangle 9"/>
          <p:cNvSpPr/>
          <p:nvPr/>
        </p:nvSpPr>
        <p:spPr>
          <a:xfrm>
            <a:off x="605724" y="4509826"/>
            <a:ext cx="1869622" cy="457722"/>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1" name="Title 14"/>
          <p:cNvSpPr txBox="1">
            <a:spLocks/>
          </p:cNvSpPr>
          <p:nvPr/>
        </p:nvSpPr>
        <p:spPr>
          <a:xfrm>
            <a:off x="683616" y="4576816"/>
            <a:ext cx="1712604" cy="33916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D" sz="2400" b="1" i="0" u="none" strike="noStrike" kern="1200" cap="none" spc="0" normalizeH="0" baseline="0" noProof="0">
                <a:ln>
                  <a:noFill/>
                </a:ln>
                <a:solidFill>
                  <a:prstClr val="white"/>
                </a:solidFill>
                <a:effectLst/>
                <a:uLnTx/>
                <a:uFillTx/>
                <a:latin typeface="Hind"/>
                <a:ea typeface="+mj-ea"/>
                <a:cs typeface="+mj-cs"/>
              </a:rPr>
              <a:t>H</a:t>
            </a:r>
            <a:r>
              <a:rPr lang="en-ID" sz="2400" b="1">
                <a:solidFill>
                  <a:prstClr val="white"/>
                </a:solidFill>
                <a:latin typeface="Hind"/>
              </a:rPr>
              <a:t>ạn chế</a:t>
            </a:r>
            <a:endParaRPr kumimoji="0" lang="en-US" sz="2400" b="1" i="0" u="none" strike="noStrike" kern="1200" cap="none" spc="0" normalizeH="0" baseline="0" noProof="0" dirty="0">
              <a:ln>
                <a:noFill/>
              </a:ln>
              <a:solidFill>
                <a:prstClr val="white"/>
              </a:solidFill>
              <a:effectLst/>
              <a:uLnTx/>
              <a:uFillTx/>
              <a:latin typeface="Hind"/>
              <a:ea typeface="+mj-ea"/>
              <a:cs typeface="+mj-cs"/>
            </a:endParaRPr>
          </a:p>
        </p:txBody>
      </p:sp>
      <p:sp>
        <p:nvSpPr>
          <p:cNvPr id="8" name="TextBox 7">
            <a:extLst>
              <a:ext uri="{FF2B5EF4-FFF2-40B4-BE49-F238E27FC236}">
                <a16:creationId xmlns:a16="http://schemas.microsoft.com/office/drawing/2014/main" id="{F1865AFC-7165-3D41-8CA5-72BA7A5C14F0}"/>
              </a:ext>
            </a:extLst>
          </p:cNvPr>
          <p:cNvSpPr txBox="1"/>
          <p:nvPr/>
        </p:nvSpPr>
        <p:spPr>
          <a:xfrm>
            <a:off x="1231662" y="1531333"/>
            <a:ext cx="9872577" cy="1042593"/>
          </a:xfrm>
          <a:prstGeom prst="rect">
            <a:avLst/>
          </a:prstGeom>
          <a:noFill/>
          <a:ln w="38100">
            <a:solidFill>
              <a:srgbClr val="92D050"/>
            </a:solidFill>
          </a:ln>
        </p:spPr>
        <p:txBody>
          <a:bodyPr wrap="square">
            <a:spAutoFit/>
          </a:bodyPr>
          <a:lstStyle/>
          <a:p>
            <a:pPr marL="285750" indent="171450">
              <a:lnSpc>
                <a:spcPct val="150000"/>
              </a:lnSpc>
              <a:spcBef>
                <a:spcPts val="600"/>
              </a:spcBef>
              <a:spcAft>
                <a:spcPts val="600"/>
              </a:spcAft>
              <a:buFont typeface="Arial" panose="020B0604020202020204" pitchFamily="34" charset="0"/>
              <a:buChar char="•"/>
            </a:pPr>
            <a:r>
              <a:rPr lang="en-US" spc="10" dirty="0" err="1">
                <a:solidFill>
                  <a:schemeClr val="bg1"/>
                </a:solidFill>
                <a:ea typeface="Times New Roman" panose="02020603050405020304" pitchFamily="18" charset="0"/>
              </a:rPr>
              <a:t>Số</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nhãn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của</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ứng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dụng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còn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hạn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chế</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chỉ</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dừng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lại</a:t>
            </a:r>
            <a:r>
              <a:rPr lang="en-US" spc="10" dirty="0">
                <a:solidFill>
                  <a:schemeClr val="bg1"/>
                </a:solidFill>
                <a:ea typeface="Times New Roman" panose="02020603050405020304" pitchFamily="18" charset="0"/>
              </a:rPr>
              <a:t> 2 </a:t>
            </a:r>
            <a:r>
              <a:rPr lang="en-US" spc="10" dirty="0" err="1">
                <a:solidFill>
                  <a:schemeClr val="bg1"/>
                </a:solidFill>
                <a:ea typeface="Times New Roman" panose="02020603050405020304" pitchFamily="18" charset="0"/>
              </a:rPr>
              <a:t>nhãn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là</a:t>
            </a:r>
            <a:r>
              <a:rPr lang="en-US" spc="10" dirty="0">
                <a:solidFill>
                  <a:schemeClr val="bg1"/>
                </a:solidFill>
                <a:ea typeface="Times New Roman" panose="02020603050405020304" pitchFamily="18" charset="0"/>
              </a:rPr>
              <a:t> No Mask </a:t>
            </a:r>
            <a:r>
              <a:rPr lang="en-US" spc="10" dirty="0" err="1">
                <a:solidFill>
                  <a:schemeClr val="bg1"/>
                </a:solidFill>
                <a:ea typeface="Times New Roman" panose="02020603050405020304" pitchFamily="18" charset="0"/>
              </a:rPr>
              <a:t>và</a:t>
            </a:r>
            <a:r>
              <a:rPr lang="en-US" spc="10" dirty="0">
                <a:solidFill>
                  <a:schemeClr val="bg1"/>
                </a:solidFill>
                <a:ea typeface="Times New Roman" panose="02020603050405020304" pitchFamily="18" charset="0"/>
              </a:rPr>
              <a:t> Mask. </a:t>
            </a:r>
          </a:p>
          <a:p>
            <a:pPr marL="285750" indent="171450">
              <a:lnSpc>
                <a:spcPct val="150000"/>
              </a:lnSpc>
              <a:spcBef>
                <a:spcPts val="600"/>
              </a:spcBef>
              <a:spcAft>
                <a:spcPts val="600"/>
              </a:spcAft>
              <a:buFont typeface="Arial" panose="020B0604020202020204" pitchFamily="34" charset="0"/>
              <a:buChar char="•"/>
            </a:pPr>
            <a:r>
              <a:rPr lang="en-US" dirty="0" err="1">
                <a:solidFill>
                  <a:schemeClr val="bg1"/>
                </a:solidFill>
              </a:rPr>
              <a:t>Ngoài</a:t>
            </a:r>
            <a:r>
              <a:rPr lang="en-US" dirty="0">
                <a:solidFill>
                  <a:schemeClr val="bg1"/>
                </a:solidFill>
              </a:rPr>
              <a:t> ra </a:t>
            </a:r>
            <a:r>
              <a:rPr lang="en-US" dirty="0" err="1">
                <a:solidFill>
                  <a:schemeClr val="bg1"/>
                </a:solidFill>
              </a:rPr>
              <a:t>ảnh</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độ</a:t>
            </a:r>
            <a:r>
              <a:rPr lang="en-US" dirty="0">
                <a:solidFill>
                  <a:schemeClr val="bg1"/>
                </a:solidFill>
              </a:rPr>
              <a:t> </a:t>
            </a:r>
            <a:r>
              <a:rPr lang="en-US" dirty="0" err="1">
                <a:solidFill>
                  <a:schemeClr val="bg1"/>
                </a:solidFill>
              </a:rPr>
              <a:t>nét</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cao</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dẫn</a:t>
            </a:r>
            <a:r>
              <a:rPr lang="en-US" dirty="0">
                <a:solidFill>
                  <a:schemeClr val="bg1"/>
                </a:solidFill>
              </a:rPr>
              <a:t> </a:t>
            </a:r>
            <a:r>
              <a:rPr lang="en-US" dirty="0" err="1">
                <a:solidFill>
                  <a:schemeClr val="bg1"/>
                </a:solidFill>
              </a:rPr>
              <a:t>tới</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dự</a:t>
            </a:r>
            <a:r>
              <a:rPr lang="en-US" dirty="0">
                <a:solidFill>
                  <a:schemeClr val="bg1"/>
                </a:solidFill>
              </a:rPr>
              <a:t> </a:t>
            </a:r>
            <a:r>
              <a:rPr lang="en-US" dirty="0" err="1">
                <a:solidFill>
                  <a:schemeClr val="bg1"/>
                </a:solidFill>
              </a:rPr>
              <a:t>đoán</a:t>
            </a:r>
            <a:r>
              <a:rPr lang="en-US" dirty="0">
                <a:solidFill>
                  <a:schemeClr val="bg1"/>
                </a:solidFill>
              </a:rPr>
              <a:t> </a:t>
            </a:r>
            <a:r>
              <a:rPr lang="en-US" dirty="0" err="1">
                <a:solidFill>
                  <a:schemeClr val="bg1"/>
                </a:solidFill>
              </a:rPr>
              <a:t>sai</a:t>
            </a:r>
            <a:r>
              <a:rPr lang="en-US" dirty="0">
                <a:solidFill>
                  <a:schemeClr val="bg1"/>
                </a:solidFill>
              </a:rPr>
              <a:t>.</a:t>
            </a:r>
          </a:p>
        </p:txBody>
      </p:sp>
    </p:spTree>
    <p:extLst>
      <p:ext uri="{BB962C8B-B14F-4D97-AF65-F5344CB8AC3E}">
        <p14:creationId xmlns:p14="http://schemas.microsoft.com/office/powerpoint/2010/main" val="1139682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8F1DF2B-63AF-4AFA-8571-8170CC8A873F}"/>
              </a:ext>
            </a:extLst>
          </p:cNvPr>
          <p:cNvPicPr>
            <a:picLocks noGrp="1" noChangeAspect="1"/>
          </p:cNvPicPr>
          <p:nvPr>
            <p:ph type="pic" sz="quarter" idx="13"/>
          </p:nvPr>
        </p:nvPicPr>
        <p:blipFill>
          <a:blip r:embed="rId2"/>
          <a:srcRect t="7812" b="7812"/>
          <a:stretch>
            <a:fillRect/>
          </a:stretch>
        </p:blipFill>
        <p:spPr>
          <a:xfrm>
            <a:off x="-2" y="-2"/>
            <a:ext cx="12192000" cy="6858001"/>
          </a:xfrm>
        </p:spPr>
      </p:pic>
      <p:sp>
        <p:nvSpPr>
          <p:cNvPr id="8" name="Rectangle 7"/>
          <p:cNvSpPr/>
          <p:nvPr/>
        </p:nvSpPr>
        <p:spPr>
          <a:xfrm>
            <a:off x="0" y="-2"/>
            <a:ext cx="12192000" cy="6858000"/>
          </a:xfrm>
          <a:prstGeom prst="rect">
            <a:avLst/>
          </a:prstGeom>
          <a:solidFill>
            <a:schemeClr val="tx2">
              <a:lumMod val="5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7" name="Rectangle 6"/>
          <p:cNvSpPr/>
          <p:nvPr/>
        </p:nvSpPr>
        <p:spPr>
          <a:xfrm>
            <a:off x="1049867" y="1049866"/>
            <a:ext cx="10092267" cy="475826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8" name="Rectangle 37"/>
          <p:cNvSpPr/>
          <p:nvPr/>
        </p:nvSpPr>
        <p:spPr>
          <a:xfrm rot="10800000">
            <a:off x="1413164" y="2583151"/>
            <a:ext cx="9587344" cy="87467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9" name="Title 14"/>
          <p:cNvSpPr txBox="1">
            <a:spLocks/>
          </p:cNvSpPr>
          <p:nvPr/>
        </p:nvSpPr>
        <p:spPr>
          <a:xfrm>
            <a:off x="1503776" y="2741295"/>
            <a:ext cx="9275060" cy="76382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vi-VN" sz="4400" b="1" dirty="0">
                <a:solidFill>
                  <a:prstClr val="white"/>
                </a:solidFill>
              </a:rPr>
              <a:t>HƯỚNG PHÁT TRIỂN SẮP TỚI</a:t>
            </a:r>
            <a:endParaRPr kumimoji="0" lang="en-US" sz="4400" b="1" i="0" u="none" strike="noStrike" kern="1200" cap="none" spc="0" normalizeH="0" baseline="0" noProof="0" dirty="0">
              <a:ln>
                <a:noFill/>
              </a:ln>
              <a:solidFill>
                <a:prstClr val="white"/>
              </a:solidFill>
              <a:effectLst/>
              <a:uLnTx/>
              <a:uFillTx/>
              <a:latin typeface="Hind"/>
              <a:ea typeface="+mj-ea"/>
              <a:cs typeface="+mj-cs"/>
            </a:endParaRPr>
          </a:p>
        </p:txBody>
      </p:sp>
      <p:cxnSp>
        <p:nvCxnSpPr>
          <p:cNvPr id="6" name="Straight Connector 5">
            <a:extLst>
              <a:ext uri="{FF2B5EF4-FFF2-40B4-BE49-F238E27FC236}">
                <a16:creationId xmlns:a16="http://schemas.microsoft.com/office/drawing/2014/main" id="{9E27B9A1-8614-4641-A7ED-B1834A5A9533}"/>
              </a:ext>
            </a:extLst>
          </p:cNvPr>
          <p:cNvCxnSpPr>
            <a:cxnSpLocks/>
          </p:cNvCxnSpPr>
          <p:nvPr/>
        </p:nvCxnSpPr>
        <p:spPr>
          <a:xfrm>
            <a:off x="5013960" y="4175760"/>
            <a:ext cx="21640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79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0" y="247562"/>
            <a:ext cx="12192000" cy="3744549"/>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graphicFrame>
        <p:nvGraphicFramePr>
          <p:cNvPr id="57" name="Chart 56"/>
          <p:cNvGraphicFramePr/>
          <p:nvPr>
            <p:extLst>
              <p:ext uri="{D42A27DB-BD31-4B8C-83A1-F6EECF244321}">
                <p14:modId xmlns:p14="http://schemas.microsoft.com/office/powerpoint/2010/main" val="2650396529"/>
              </p:ext>
            </p:extLst>
          </p:nvPr>
        </p:nvGraphicFramePr>
        <p:xfrm>
          <a:off x="1457605" y="1551802"/>
          <a:ext cx="2120527" cy="20113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8" name="Chart 57"/>
          <p:cNvGraphicFramePr/>
          <p:nvPr>
            <p:extLst>
              <p:ext uri="{D42A27DB-BD31-4B8C-83A1-F6EECF244321}">
                <p14:modId xmlns:p14="http://schemas.microsoft.com/office/powerpoint/2010/main" val="3294926763"/>
              </p:ext>
            </p:extLst>
          </p:nvPr>
        </p:nvGraphicFramePr>
        <p:xfrm>
          <a:off x="8613868" y="1551802"/>
          <a:ext cx="2120527" cy="2011300"/>
        </p:xfrm>
        <a:graphic>
          <a:graphicData uri="http://schemas.openxmlformats.org/drawingml/2006/chart">
            <c:chart xmlns:c="http://schemas.openxmlformats.org/drawingml/2006/chart" xmlns:r="http://schemas.openxmlformats.org/officeDocument/2006/relationships" r:id="rId3"/>
          </a:graphicData>
        </a:graphic>
      </p:graphicFrame>
      <p:sp>
        <p:nvSpPr>
          <p:cNvPr id="69" name="Rectangle 68"/>
          <p:cNvSpPr/>
          <p:nvPr/>
        </p:nvSpPr>
        <p:spPr>
          <a:xfrm>
            <a:off x="2613" y="4099886"/>
            <a:ext cx="4064231" cy="2540000"/>
          </a:xfrm>
          <a:prstGeom prst="rect">
            <a:avLst/>
          </a:prstGeom>
          <a:solidFill>
            <a:srgbClr val="5F8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Hind"/>
              <a:ea typeface="+mn-ea"/>
              <a:cs typeface="+mn-cs"/>
            </a:endParaRPr>
          </a:p>
        </p:txBody>
      </p:sp>
      <p:sp>
        <p:nvSpPr>
          <p:cNvPr id="70" name="Rectangle 69"/>
          <p:cNvSpPr/>
          <p:nvPr/>
        </p:nvSpPr>
        <p:spPr>
          <a:xfrm>
            <a:off x="4066844" y="4099886"/>
            <a:ext cx="4058309" cy="2540000"/>
          </a:xfrm>
          <a:prstGeom prst="rect">
            <a:avLst/>
          </a:prstGeom>
          <a:solidFill>
            <a:srgbClr val="BC3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74" name="Rectangle 73"/>
          <p:cNvSpPr/>
          <p:nvPr/>
        </p:nvSpPr>
        <p:spPr>
          <a:xfrm>
            <a:off x="8125154" y="4099886"/>
            <a:ext cx="4069460" cy="2540000"/>
          </a:xfrm>
          <a:prstGeom prst="rect">
            <a:avLst/>
          </a:prstGeom>
          <a:solidFill>
            <a:srgbClr val="7FB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Hind"/>
              <a:ea typeface="+mn-ea"/>
              <a:cs typeface="+mn-cs"/>
            </a:endParaRPr>
          </a:p>
        </p:txBody>
      </p:sp>
      <p:sp>
        <p:nvSpPr>
          <p:cNvPr id="83" name="Rectangle 82"/>
          <p:cNvSpPr/>
          <p:nvPr/>
        </p:nvSpPr>
        <p:spPr>
          <a:xfrm>
            <a:off x="561443" y="4969777"/>
            <a:ext cx="2767014" cy="800219"/>
          </a:xfrm>
          <a:prstGeom prst="rect">
            <a:avLst/>
          </a:prstGeom>
        </p:spPr>
        <p:txBody>
          <a:bodyPr wrap="square">
            <a:spAutoFit/>
          </a:bodyPr>
          <a:lstStyle/>
          <a:p>
            <a:pPr lvl="0" algn="just">
              <a:lnSpc>
                <a:spcPct val="150000"/>
              </a:lnSpc>
              <a:defRPr/>
            </a:pPr>
            <a:r>
              <a:rPr lang="vi-VN" sz="1600" dirty="0">
                <a:solidFill>
                  <a:srgbClr val="FFFFFF"/>
                </a:solidFill>
              </a:rPr>
              <a:t>Thêm chức năng âm thanh cảnh báo cho người dùng </a:t>
            </a:r>
            <a:endParaRPr kumimoji="0" lang="id-ID" sz="1600" b="0" i="0" u="none" strike="noStrike" kern="1200" cap="none" spc="0" normalizeH="0" baseline="0" noProof="0" dirty="0">
              <a:ln>
                <a:noFill/>
              </a:ln>
              <a:solidFill>
                <a:srgbClr val="FFFFFF"/>
              </a:solidFill>
              <a:effectLst/>
              <a:uLnTx/>
              <a:uFillTx/>
              <a:latin typeface="Hind"/>
            </a:endParaRPr>
          </a:p>
        </p:txBody>
      </p:sp>
      <p:sp>
        <p:nvSpPr>
          <p:cNvPr id="85" name="Rectangle 84"/>
          <p:cNvSpPr/>
          <p:nvPr/>
        </p:nvSpPr>
        <p:spPr>
          <a:xfrm>
            <a:off x="4704509" y="5085831"/>
            <a:ext cx="3344103" cy="430887"/>
          </a:xfrm>
          <a:prstGeom prst="rect">
            <a:avLst/>
          </a:prstGeom>
        </p:spPr>
        <p:txBody>
          <a:bodyPr wrap="square">
            <a:spAutoFit/>
          </a:bodyPr>
          <a:lstStyle/>
          <a:p>
            <a:pPr lvl="0" algn="just">
              <a:lnSpc>
                <a:spcPct val="150000"/>
              </a:lnSpc>
              <a:defRPr/>
            </a:pPr>
            <a:r>
              <a:rPr lang="vi-VN" sz="1600" dirty="0">
                <a:solidFill>
                  <a:srgbClr val="FFFFFF"/>
                </a:solidFill>
              </a:rPr>
              <a:t>Tăng số lượng nhãn của model </a:t>
            </a:r>
            <a:endParaRPr kumimoji="0" lang="id-ID" sz="1600" b="0" i="0" u="none" strike="noStrike" kern="1200" cap="none" spc="0" normalizeH="0" baseline="0" noProof="0" dirty="0">
              <a:ln>
                <a:noFill/>
              </a:ln>
              <a:solidFill>
                <a:srgbClr val="FFFFFF"/>
              </a:solidFill>
              <a:effectLst/>
              <a:uLnTx/>
              <a:uFillTx/>
              <a:latin typeface="Hind"/>
            </a:endParaRPr>
          </a:p>
        </p:txBody>
      </p:sp>
      <p:sp>
        <p:nvSpPr>
          <p:cNvPr id="87" name="Rectangle 86"/>
          <p:cNvSpPr/>
          <p:nvPr/>
        </p:nvSpPr>
        <p:spPr>
          <a:xfrm>
            <a:off x="8346765" y="4969777"/>
            <a:ext cx="3621012" cy="800219"/>
          </a:xfrm>
          <a:prstGeom prst="rect">
            <a:avLst/>
          </a:prstGeom>
        </p:spPr>
        <p:txBody>
          <a:bodyPr wrap="square">
            <a:spAutoFit/>
          </a:bodyPr>
          <a:lstStyle/>
          <a:p>
            <a:pPr lvl="0" algn="just">
              <a:lnSpc>
                <a:spcPct val="150000"/>
              </a:lnSpc>
              <a:defRPr/>
            </a:pPr>
            <a:r>
              <a:rPr lang="vi-VN" sz="1600" dirty="0">
                <a:solidFill>
                  <a:srgbClr val="FFFFFF"/>
                </a:solidFill>
              </a:rPr>
              <a:t>Định hướng phát triển công nghệ nhận diện khuôn mặt </a:t>
            </a:r>
            <a:endParaRPr kumimoji="0" lang="id-ID" sz="1600" b="0" i="0" u="none" strike="noStrike" kern="1200" cap="none" spc="0" normalizeH="0" baseline="0" noProof="0" dirty="0">
              <a:ln>
                <a:noFill/>
              </a:ln>
              <a:solidFill>
                <a:srgbClr val="FFFFFF"/>
              </a:solidFill>
              <a:effectLst/>
              <a:uLnTx/>
              <a:uFillTx/>
              <a:latin typeface="Hind"/>
            </a:endParaRPr>
          </a:p>
        </p:txBody>
      </p:sp>
      <p:graphicFrame>
        <p:nvGraphicFramePr>
          <p:cNvPr id="27" name="Chart 26">
            <a:extLst>
              <a:ext uri="{FF2B5EF4-FFF2-40B4-BE49-F238E27FC236}">
                <a16:creationId xmlns:a16="http://schemas.microsoft.com/office/drawing/2014/main" id="{FC505D7A-7C62-4AB4-9F0C-D0C2A5F6712F}"/>
              </a:ext>
            </a:extLst>
          </p:cNvPr>
          <p:cNvGraphicFramePr>
            <a:graphicFrameLocks/>
          </p:cNvGraphicFramePr>
          <p:nvPr>
            <p:extLst>
              <p:ext uri="{D42A27DB-BD31-4B8C-83A1-F6EECF244321}">
                <p14:modId xmlns:p14="http://schemas.microsoft.com/office/powerpoint/2010/main" val="3401913723"/>
              </p:ext>
            </p:extLst>
          </p:nvPr>
        </p:nvGraphicFramePr>
        <p:xfrm>
          <a:off x="7827117" y="1442065"/>
          <a:ext cx="3694028" cy="2015333"/>
        </p:xfrm>
        <a:graphic>
          <a:graphicData uri="http://schemas.openxmlformats.org/drawingml/2006/chart">
            <c:chart xmlns:c="http://schemas.openxmlformats.org/drawingml/2006/chart" xmlns:r="http://schemas.openxmlformats.org/officeDocument/2006/relationships" r:id="rId4"/>
          </a:graphicData>
        </a:graphic>
      </p:graphicFrame>
      <p:sp>
        <p:nvSpPr>
          <p:cNvPr id="63" name="Shape 92"/>
          <p:cNvSpPr/>
          <p:nvPr/>
        </p:nvSpPr>
        <p:spPr>
          <a:xfrm>
            <a:off x="8644239" y="2203579"/>
            <a:ext cx="2059785" cy="7077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marL="0" marR="0" lvl="0" indent="0" algn="ctr" defTabSz="914400" rtl="0" eaLnBrk="1" fontAlgn="auto" latinLnBrk="0" hangingPunct="1">
              <a:lnSpc>
                <a:spcPct val="90000"/>
              </a:lnSpc>
              <a:spcBef>
                <a:spcPts val="0"/>
              </a:spcBef>
              <a:spcAft>
                <a:spcPts val="0"/>
              </a:spcAft>
              <a:buClrTx/>
              <a:buSzTx/>
              <a:buFontTx/>
              <a:buNone/>
              <a:tabLst/>
              <a:defRPr sz="1800"/>
            </a:pPr>
            <a:r>
              <a:rPr lang="vi-VN" sz="4000" b="1" dirty="0">
                <a:solidFill>
                  <a:srgbClr val="7FBC41"/>
                </a:solidFill>
                <a:latin typeface="Hind"/>
              </a:rPr>
              <a:t>4</a:t>
            </a:r>
            <a:r>
              <a:rPr kumimoji="0" lang="en-US" sz="4000" b="1" i="0" u="none" strike="noStrike" kern="1200" cap="none" spc="0" normalizeH="0" baseline="0" noProof="0" dirty="0">
                <a:ln>
                  <a:noFill/>
                </a:ln>
                <a:solidFill>
                  <a:srgbClr val="7FBC41"/>
                </a:solidFill>
                <a:effectLst/>
                <a:uLnTx/>
                <a:uFillTx/>
                <a:latin typeface="Hind"/>
                <a:sym typeface="TeX Gyre Adventor"/>
              </a:rPr>
              <a:t>0%</a:t>
            </a:r>
            <a:endParaRPr kumimoji="0" sz="4000" b="1" i="0" u="none" strike="noStrike" kern="1200" cap="none" spc="0" normalizeH="0" baseline="0" noProof="0" dirty="0">
              <a:ln>
                <a:noFill/>
              </a:ln>
              <a:solidFill>
                <a:srgbClr val="7FBC41"/>
              </a:solidFill>
              <a:effectLst/>
              <a:uLnTx/>
              <a:uFillTx/>
              <a:latin typeface="Hind"/>
              <a:sym typeface="TeX Gyre Adventor"/>
            </a:endParaRPr>
          </a:p>
        </p:txBody>
      </p:sp>
      <p:graphicFrame>
        <p:nvGraphicFramePr>
          <p:cNvPr id="28" name="Chart 27">
            <a:extLst>
              <a:ext uri="{FF2B5EF4-FFF2-40B4-BE49-F238E27FC236}">
                <a16:creationId xmlns:a16="http://schemas.microsoft.com/office/drawing/2014/main" id="{FC505D7A-7C62-4AB4-9F0C-D0C2A5F6712F}"/>
              </a:ext>
            </a:extLst>
          </p:cNvPr>
          <p:cNvGraphicFramePr>
            <a:graphicFrameLocks/>
          </p:cNvGraphicFramePr>
          <p:nvPr>
            <p:extLst>
              <p:ext uri="{D42A27DB-BD31-4B8C-83A1-F6EECF244321}">
                <p14:modId xmlns:p14="http://schemas.microsoft.com/office/powerpoint/2010/main" val="3368561509"/>
              </p:ext>
            </p:extLst>
          </p:nvPr>
        </p:nvGraphicFramePr>
        <p:xfrm>
          <a:off x="4493513" y="1477663"/>
          <a:ext cx="3204973" cy="2015333"/>
        </p:xfrm>
        <a:graphic>
          <a:graphicData uri="http://schemas.openxmlformats.org/drawingml/2006/chart">
            <c:chart xmlns:c="http://schemas.openxmlformats.org/drawingml/2006/chart" xmlns:r="http://schemas.openxmlformats.org/officeDocument/2006/relationships" r:id="rId5"/>
          </a:graphicData>
        </a:graphic>
      </p:graphicFrame>
      <p:sp>
        <p:nvSpPr>
          <p:cNvPr id="61" name="Shape 82"/>
          <p:cNvSpPr/>
          <p:nvPr/>
        </p:nvSpPr>
        <p:spPr>
          <a:xfrm>
            <a:off x="1487976" y="2203579"/>
            <a:ext cx="2059785" cy="7077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marL="0" marR="0" lvl="0" indent="0" algn="ctr" defTabSz="914400" rtl="0" eaLnBrk="1" fontAlgn="auto" latinLnBrk="0" hangingPunct="1">
              <a:lnSpc>
                <a:spcPct val="90000"/>
              </a:lnSpc>
              <a:spcBef>
                <a:spcPts val="0"/>
              </a:spcBef>
              <a:spcAft>
                <a:spcPts val="0"/>
              </a:spcAft>
              <a:buClrTx/>
              <a:buSzTx/>
              <a:buFontTx/>
              <a:buNone/>
              <a:tabLst/>
              <a:defRPr sz="1800"/>
            </a:pPr>
            <a:r>
              <a:rPr kumimoji="0" lang="en-US" sz="4000" b="1" i="0" u="none" strike="noStrike" kern="1200" cap="none" spc="0" normalizeH="0" baseline="0" noProof="0">
                <a:ln>
                  <a:noFill/>
                </a:ln>
                <a:solidFill>
                  <a:srgbClr val="6F9845"/>
                </a:solidFill>
                <a:effectLst/>
                <a:uLnTx/>
                <a:uFillTx/>
                <a:latin typeface="Hind"/>
                <a:sym typeface="TeX Gyre Adventor"/>
              </a:rPr>
              <a:t>10%</a:t>
            </a:r>
            <a:endParaRPr kumimoji="0" sz="4000" b="1" i="0" u="none" strike="noStrike" kern="1200" cap="none" spc="0" normalizeH="0" baseline="0" noProof="0" dirty="0">
              <a:ln>
                <a:noFill/>
              </a:ln>
              <a:solidFill>
                <a:srgbClr val="6F9845"/>
              </a:solidFill>
              <a:effectLst/>
              <a:uLnTx/>
              <a:uFillTx/>
              <a:latin typeface="Hind"/>
              <a:sym typeface="TeX Gyre Adventor"/>
            </a:endParaRPr>
          </a:p>
        </p:txBody>
      </p:sp>
      <p:sp>
        <p:nvSpPr>
          <p:cNvPr id="62" name="Shape 87"/>
          <p:cNvSpPr/>
          <p:nvPr/>
        </p:nvSpPr>
        <p:spPr>
          <a:xfrm>
            <a:off x="5066108" y="2203579"/>
            <a:ext cx="2059785" cy="7077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marL="0" marR="0" lvl="0" indent="0" algn="ctr" defTabSz="914400" rtl="0" eaLnBrk="1" fontAlgn="auto" latinLnBrk="0" hangingPunct="1">
              <a:lnSpc>
                <a:spcPct val="90000"/>
              </a:lnSpc>
              <a:spcBef>
                <a:spcPts val="0"/>
              </a:spcBef>
              <a:spcAft>
                <a:spcPts val="0"/>
              </a:spcAft>
              <a:buClrTx/>
              <a:buSzTx/>
              <a:buFontTx/>
              <a:buNone/>
              <a:tabLst/>
              <a:defRPr sz="1800"/>
            </a:pPr>
            <a:r>
              <a:rPr kumimoji="0" lang="vi-VN" sz="4000" b="1" i="0" u="none" strike="noStrike" kern="1200" cap="none" spc="0" normalizeH="0" baseline="0" noProof="0" dirty="0">
                <a:ln>
                  <a:noFill/>
                </a:ln>
                <a:solidFill>
                  <a:srgbClr val="BC3C10"/>
                </a:solidFill>
                <a:effectLst/>
                <a:uLnTx/>
                <a:uFillTx/>
                <a:latin typeface="Hind"/>
                <a:sym typeface="TeX Gyre Adventor"/>
              </a:rPr>
              <a:t>5</a:t>
            </a:r>
            <a:r>
              <a:rPr kumimoji="0" lang="en-US" sz="4000" b="1" i="0" u="none" strike="noStrike" kern="1200" cap="none" spc="0" normalizeH="0" baseline="0" noProof="0" dirty="0">
                <a:ln>
                  <a:noFill/>
                </a:ln>
                <a:solidFill>
                  <a:srgbClr val="BC3C10"/>
                </a:solidFill>
                <a:effectLst/>
                <a:uLnTx/>
                <a:uFillTx/>
                <a:latin typeface="Hind"/>
                <a:sym typeface="TeX Gyre Adventor"/>
              </a:rPr>
              <a:t>0%</a:t>
            </a:r>
            <a:endParaRPr kumimoji="0" sz="4000" b="1" i="0" u="none" strike="noStrike" kern="1200" cap="none" spc="0" normalizeH="0" baseline="0" noProof="0" dirty="0">
              <a:ln>
                <a:noFill/>
              </a:ln>
              <a:solidFill>
                <a:srgbClr val="BC3C10"/>
              </a:solidFill>
              <a:effectLst/>
              <a:uLnTx/>
              <a:uFillTx/>
              <a:latin typeface="Hind"/>
              <a:sym typeface="TeX Gyre Adventor"/>
            </a:endParaRPr>
          </a:p>
        </p:txBody>
      </p:sp>
      <p:graphicFrame>
        <p:nvGraphicFramePr>
          <p:cNvPr id="29" name="Chart 28">
            <a:extLst>
              <a:ext uri="{FF2B5EF4-FFF2-40B4-BE49-F238E27FC236}">
                <a16:creationId xmlns:a16="http://schemas.microsoft.com/office/drawing/2014/main" id="{FC505D7A-7C62-4AB4-9F0C-D0C2A5F6712F}"/>
              </a:ext>
            </a:extLst>
          </p:cNvPr>
          <p:cNvGraphicFramePr>
            <a:graphicFrameLocks/>
          </p:cNvGraphicFramePr>
          <p:nvPr>
            <p:extLst>
              <p:ext uri="{D42A27DB-BD31-4B8C-83A1-F6EECF244321}">
                <p14:modId xmlns:p14="http://schemas.microsoft.com/office/powerpoint/2010/main" val="608676262"/>
              </p:ext>
            </p:extLst>
          </p:nvPr>
        </p:nvGraphicFramePr>
        <p:xfrm>
          <a:off x="494802" y="1477201"/>
          <a:ext cx="3968339" cy="201533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13885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500"/>
                                        <p:tgtEl>
                                          <p:spTgt spid="8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5" grpId="0"/>
      <p:bldP spid="8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45D3552-02C3-4C14-A5D9-8F3E326872CE}"/>
              </a:ext>
            </a:extLst>
          </p:cNvPr>
          <p:cNvSpPr txBox="1"/>
          <p:nvPr/>
        </p:nvSpPr>
        <p:spPr>
          <a:xfrm>
            <a:off x="7317868" y="5730758"/>
            <a:ext cx="4234052" cy="338554"/>
          </a:xfrm>
          <a:prstGeom prst="rect">
            <a:avLst/>
          </a:prstGeom>
          <a:noFill/>
        </p:spPr>
        <p:txBody>
          <a:bodyPr wrap="square" rtlCol="0">
            <a:spAutoFit/>
          </a:bodyPr>
          <a:lstStyle/>
          <a:p>
            <a:pPr lvl="0">
              <a:defRPr/>
            </a:pPr>
            <a:r>
              <a:rPr lang="vi-VN" sz="1600" dirty="0">
                <a:solidFill>
                  <a:srgbClr val="3F3F3F"/>
                </a:solidFill>
                <a:ea typeface="Tahoma" pitchFamily="34" charset="0"/>
                <a:cs typeface="Arial" pitchFamily="34" charset="0"/>
              </a:rPr>
              <a:t>phát hiện nhầm vùng không có khuôn mặt</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41" name="TextBox 40">
            <a:extLst>
              <a:ext uri="{FF2B5EF4-FFF2-40B4-BE49-F238E27FC236}">
                <a16:creationId xmlns:a16="http://schemas.microsoft.com/office/drawing/2014/main" id="{CAAD0E0B-8FDB-4D6F-887F-7E8CD2BEE88D}"/>
              </a:ext>
            </a:extLst>
          </p:cNvPr>
          <p:cNvSpPr txBox="1"/>
          <p:nvPr/>
        </p:nvSpPr>
        <p:spPr>
          <a:xfrm>
            <a:off x="7312217" y="5370087"/>
            <a:ext cx="3399949" cy="369332"/>
          </a:xfrm>
          <a:prstGeom prst="rect">
            <a:avLst/>
          </a:prstGeom>
          <a:noFill/>
        </p:spPr>
        <p:txBody>
          <a:bodyPr wrap="square" rtlCol="0">
            <a:spAutoFit/>
          </a:bodyPr>
          <a:lstStyle/>
          <a:p>
            <a:pPr lvl="0">
              <a:defRPr/>
            </a:pPr>
            <a:r>
              <a:rPr lang="vi-VN" b="1" dirty="0">
                <a:solidFill>
                  <a:srgbClr val="3F3F3F"/>
                </a:solidFill>
              </a:rPr>
              <a:t>Nothing</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sp>
        <p:nvSpPr>
          <p:cNvPr id="6" name="Rectangle 5"/>
          <p:cNvSpPr/>
          <p:nvPr/>
        </p:nvSpPr>
        <p:spPr>
          <a:xfrm>
            <a:off x="1049867" y="457200"/>
            <a:ext cx="10847493" cy="6045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3" name="Rectangle 12"/>
          <p:cNvSpPr/>
          <p:nvPr/>
        </p:nvSpPr>
        <p:spPr>
          <a:xfrm rot="10800000">
            <a:off x="6460251" y="738219"/>
            <a:ext cx="2052000" cy="468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4" name="Title 14"/>
          <p:cNvSpPr txBox="1">
            <a:spLocks/>
          </p:cNvSpPr>
          <p:nvPr/>
        </p:nvSpPr>
        <p:spPr>
          <a:xfrm>
            <a:off x="6286956" y="785637"/>
            <a:ext cx="2398589" cy="4476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vi-VN" sz="2400" b="1" dirty="0">
                <a:solidFill>
                  <a:prstClr val="white"/>
                </a:solidFill>
                <a:latin typeface="Hind"/>
              </a:rPr>
              <a:t>Giải pháp</a:t>
            </a:r>
            <a:endParaRPr kumimoji="0" lang="en-US" sz="2400" b="1" i="0" u="none" strike="noStrike" kern="1200" cap="none" spc="0" normalizeH="0" baseline="0" noProof="0" dirty="0">
              <a:ln>
                <a:noFill/>
              </a:ln>
              <a:solidFill>
                <a:prstClr val="white"/>
              </a:solidFill>
              <a:effectLst/>
              <a:uLnTx/>
              <a:uFillTx/>
              <a:latin typeface="Hind"/>
              <a:ea typeface="+mj-ea"/>
              <a:cs typeface="+mj-cs"/>
            </a:endParaRPr>
          </a:p>
        </p:txBody>
      </p:sp>
      <p:sp>
        <p:nvSpPr>
          <p:cNvPr id="16" name="TextBox 15"/>
          <p:cNvSpPr txBox="1"/>
          <p:nvPr/>
        </p:nvSpPr>
        <p:spPr>
          <a:xfrm>
            <a:off x="7285181" y="2389637"/>
            <a:ext cx="4410462" cy="338554"/>
          </a:xfrm>
          <a:prstGeom prst="rect">
            <a:avLst/>
          </a:prstGeom>
          <a:noFill/>
        </p:spPr>
        <p:txBody>
          <a:bodyPr wrap="square" rtlCol="0">
            <a:spAutoFit/>
          </a:bodyPr>
          <a:lstStyle/>
          <a:p>
            <a:pPr lvl="0">
              <a:defRPr/>
            </a:pPr>
            <a:r>
              <a:rPr lang="id-ID" sz="1600" dirty="0" err="1">
                <a:solidFill>
                  <a:srgbClr val="3F3F3F"/>
                </a:solidFill>
                <a:ea typeface="Tahoma" pitchFamily="34" charset="0"/>
                <a:cs typeface="Arial" pitchFamily="34" charset="0"/>
              </a:rPr>
              <a:t>Có</a:t>
            </a:r>
            <a:r>
              <a:rPr lang="id-ID" sz="1600" dirty="0">
                <a:solidFill>
                  <a:srgbClr val="3F3F3F"/>
                </a:solidFill>
                <a:ea typeface="Tahoma" pitchFamily="34" charset="0"/>
                <a:cs typeface="Arial" pitchFamily="34" charset="0"/>
              </a:rPr>
              <a:t> </a:t>
            </a:r>
            <a:r>
              <a:rPr lang="id-ID" sz="1600" dirty="0" err="1">
                <a:solidFill>
                  <a:srgbClr val="3F3F3F"/>
                </a:solidFill>
                <a:ea typeface="Tahoma" pitchFamily="34" charset="0"/>
                <a:cs typeface="Arial" pitchFamily="34" charset="0"/>
              </a:rPr>
              <a:t>đeo</a:t>
            </a:r>
            <a:r>
              <a:rPr lang="id-ID" sz="1600" dirty="0">
                <a:solidFill>
                  <a:srgbClr val="3F3F3F"/>
                </a:solidFill>
                <a:ea typeface="Tahoma" pitchFamily="34" charset="0"/>
                <a:cs typeface="Arial" pitchFamily="34" charset="0"/>
              </a:rPr>
              <a:t> </a:t>
            </a:r>
            <a:r>
              <a:rPr lang="id-ID" sz="1600" dirty="0" err="1">
                <a:solidFill>
                  <a:srgbClr val="3F3F3F"/>
                </a:solidFill>
                <a:ea typeface="Tahoma" pitchFamily="34" charset="0"/>
                <a:cs typeface="Arial" pitchFamily="34" charset="0"/>
              </a:rPr>
              <a:t>khẩu</a:t>
            </a:r>
            <a:r>
              <a:rPr lang="id-ID" sz="1600" dirty="0">
                <a:solidFill>
                  <a:srgbClr val="3F3F3F"/>
                </a:solidFill>
                <a:ea typeface="Tahoma" pitchFamily="34" charset="0"/>
                <a:cs typeface="Arial" pitchFamily="34" charset="0"/>
              </a:rPr>
              <a:t> </a:t>
            </a:r>
            <a:r>
              <a:rPr lang="id-ID" sz="1600" dirty="0" err="1">
                <a:solidFill>
                  <a:srgbClr val="3F3F3F"/>
                </a:solidFill>
                <a:ea typeface="Tahoma" pitchFamily="34" charset="0"/>
                <a:cs typeface="Arial" pitchFamily="34" charset="0"/>
              </a:rPr>
              <a:t>trang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17" name="TextBox 16"/>
          <p:cNvSpPr txBox="1"/>
          <p:nvPr/>
        </p:nvSpPr>
        <p:spPr>
          <a:xfrm>
            <a:off x="7279455" y="2105561"/>
            <a:ext cx="3399949" cy="369332"/>
          </a:xfrm>
          <a:prstGeom prst="rect">
            <a:avLst/>
          </a:prstGeom>
          <a:noFill/>
        </p:spPr>
        <p:txBody>
          <a:bodyPr wrap="square" rtlCol="0">
            <a:spAutoFit/>
          </a:bodyPr>
          <a:lstStyle/>
          <a:p>
            <a:pPr lvl="0">
              <a:defRPr/>
            </a:pPr>
            <a:r>
              <a:rPr lang="vi-VN" b="1" dirty="0">
                <a:solidFill>
                  <a:srgbClr val="3F3F3F"/>
                </a:solidFill>
              </a:rPr>
              <a:t>Mask</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sp>
        <p:nvSpPr>
          <p:cNvPr id="18" name="TextBox 17"/>
          <p:cNvSpPr txBox="1"/>
          <p:nvPr/>
        </p:nvSpPr>
        <p:spPr>
          <a:xfrm>
            <a:off x="7285180" y="3221105"/>
            <a:ext cx="4473119" cy="338554"/>
          </a:xfrm>
          <a:prstGeom prst="rect">
            <a:avLst/>
          </a:prstGeom>
          <a:noFill/>
        </p:spPr>
        <p:txBody>
          <a:bodyPr wrap="square" rtlCol="0">
            <a:spAutoFit/>
          </a:bodyPr>
          <a:lstStyle/>
          <a:p>
            <a:pPr lvl="0">
              <a:defRPr/>
            </a:pPr>
            <a:r>
              <a:rPr lang="vi-VN" sz="1600" dirty="0">
                <a:solidFill>
                  <a:srgbClr val="3F3F3F"/>
                </a:solidFill>
                <a:ea typeface="Tahoma" pitchFamily="34" charset="0"/>
                <a:cs typeface="Arial" pitchFamily="34" charset="0"/>
              </a:rPr>
              <a:t>không đeo khẩu trang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19" name="TextBox 18"/>
          <p:cNvSpPr txBox="1"/>
          <p:nvPr/>
        </p:nvSpPr>
        <p:spPr>
          <a:xfrm>
            <a:off x="7285181" y="2877489"/>
            <a:ext cx="3399949" cy="369332"/>
          </a:xfrm>
          <a:prstGeom prst="rect">
            <a:avLst/>
          </a:prstGeom>
          <a:noFill/>
        </p:spPr>
        <p:txBody>
          <a:bodyPr wrap="square" rtlCol="0">
            <a:spAutoFit/>
          </a:bodyPr>
          <a:lstStyle/>
          <a:p>
            <a:pPr lvl="0">
              <a:defRPr/>
            </a:pPr>
            <a:r>
              <a:rPr lang="vi-VN" b="1" dirty="0">
                <a:solidFill>
                  <a:srgbClr val="3F3F3F"/>
                </a:solidFill>
              </a:rPr>
              <a:t>No mask</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sp>
        <p:nvSpPr>
          <p:cNvPr id="20" name="TextBox 19"/>
          <p:cNvSpPr txBox="1"/>
          <p:nvPr/>
        </p:nvSpPr>
        <p:spPr>
          <a:xfrm>
            <a:off x="7235920" y="4909757"/>
            <a:ext cx="3523540" cy="338554"/>
          </a:xfrm>
          <a:prstGeom prst="rect">
            <a:avLst/>
          </a:prstGeom>
          <a:noFill/>
        </p:spPr>
        <p:txBody>
          <a:bodyPr wrap="square" rtlCol="0">
            <a:spAutoFit/>
          </a:bodyPr>
          <a:lstStyle/>
          <a:p>
            <a:pPr lvl="0">
              <a:defRPr/>
            </a:pPr>
            <a:r>
              <a:rPr lang="en-US" sz="1600" dirty="0" err="1">
                <a:solidFill>
                  <a:srgbClr val="3F3F3F"/>
                </a:solidFill>
                <a:ea typeface="Tahoma" pitchFamily="34" charset="0"/>
                <a:cs typeface="Arial" pitchFamily="34" charset="0"/>
              </a:rPr>
              <a:t>lấy</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tay</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che</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khẩu</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trang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21" name="TextBox 20"/>
          <p:cNvSpPr txBox="1"/>
          <p:nvPr/>
        </p:nvSpPr>
        <p:spPr>
          <a:xfrm>
            <a:off x="7274411" y="4554157"/>
            <a:ext cx="3399949" cy="369332"/>
          </a:xfrm>
          <a:prstGeom prst="rect">
            <a:avLst/>
          </a:prstGeom>
          <a:noFill/>
        </p:spPr>
        <p:txBody>
          <a:bodyPr wrap="square" rtlCol="0">
            <a:spAutoFit/>
          </a:bodyPr>
          <a:lstStyle/>
          <a:p>
            <a:pPr lvl="0">
              <a:defRPr/>
            </a:pPr>
            <a:r>
              <a:rPr lang="vi-VN" b="1" dirty="0">
                <a:solidFill>
                  <a:srgbClr val="3F3F3F"/>
                </a:solidFill>
              </a:rPr>
              <a:t>Hand</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pic>
        <p:nvPicPr>
          <p:cNvPr id="4" name="Picture Placeholder 3">
            <a:extLst>
              <a:ext uri="{FF2B5EF4-FFF2-40B4-BE49-F238E27FC236}">
                <a16:creationId xmlns:a16="http://schemas.microsoft.com/office/drawing/2014/main" id="{272BCE78-4D4B-4C16-91B1-3145CF3E19C5}"/>
              </a:ext>
            </a:extLst>
          </p:cNvPr>
          <p:cNvPicPr>
            <a:picLocks noGrp="1" noChangeAspect="1"/>
          </p:cNvPicPr>
          <p:nvPr>
            <p:ph type="pic" sz="quarter" idx="10"/>
          </p:nvPr>
        </p:nvPicPr>
        <p:blipFill>
          <a:blip r:embed="rId2"/>
          <a:srcRect t="10344" b="10344"/>
          <a:stretch>
            <a:fillRect/>
          </a:stretch>
        </p:blipFill>
        <p:spPr>
          <a:xfrm>
            <a:off x="1" y="0"/>
            <a:ext cx="6127023" cy="6858000"/>
          </a:xfrm>
        </p:spPr>
      </p:pic>
      <p:sp>
        <p:nvSpPr>
          <p:cNvPr id="39" name="TextBox 38">
            <a:extLst>
              <a:ext uri="{FF2B5EF4-FFF2-40B4-BE49-F238E27FC236}">
                <a16:creationId xmlns:a16="http://schemas.microsoft.com/office/drawing/2014/main" id="{824242D6-D752-4BE5-8FCE-5031B1992025}"/>
              </a:ext>
            </a:extLst>
          </p:cNvPr>
          <p:cNvSpPr txBox="1"/>
          <p:nvPr/>
        </p:nvSpPr>
        <p:spPr>
          <a:xfrm>
            <a:off x="6473613" y="1340326"/>
            <a:ext cx="5001548" cy="369332"/>
          </a:xfrm>
          <a:prstGeom prst="rect">
            <a:avLst/>
          </a:prstGeom>
          <a:noFill/>
        </p:spPr>
        <p:txBody>
          <a:bodyPr wrap="square" rtlCol="0">
            <a:spAutoFit/>
          </a:bodyPr>
          <a:lstStyle/>
          <a:p>
            <a:pPr lvl="0">
              <a:defRPr/>
            </a:pPr>
            <a:r>
              <a:rPr lang="vi-VN" dirty="0">
                <a:solidFill>
                  <a:srgbClr val="3F3F3F"/>
                </a:solidFill>
                <a:ea typeface="Tahoma" pitchFamily="34" charset="0"/>
                <a:cs typeface="Arial" pitchFamily="34" charset="0"/>
              </a:rPr>
              <a:t>Tăng số lượng nhãn của model lên thành 5 nhãn:</a:t>
            </a:r>
            <a:endParaRPr kumimoji="0" lang="en-JM"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23" name="Rectangle 22">
            <a:extLst>
              <a:ext uri="{FF2B5EF4-FFF2-40B4-BE49-F238E27FC236}">
                <a16:creationId xmlns:a16="http://schemas.microsoft.com/office/drawing/2014/main" id="{C591D654-14DE-334D-8D8D-871DAF605504}"/>
              </a:ext>
            </a:extLst>
          </p:cNvPr>
          <p:cNvSpPr/>
          <p:nvPr/>
        </p:nvSpPr>
        <p:spPr>
          <a:xfrm>
            <a:off x="-69510" y="-23091"/>
            <a:ext cx="6196534" cy="6959774"/>
          </a:xfrm>
          <a:prstGeom prst="rect">
            <a:avLst/>
          </a:prstGeom>
          <a:solidFill>
            <a:schemeClr val="tx2">
              <a:lumMod val="5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24" name="TextBox 23">
            <a:extLst>
              <a:ext uri="{FF2B5EF4-FFF2-40B4-BE49-F238E27FC236}">
                <a16:creationId xmlns:a16="http://schemas.microsoft.com/office/drawing/2014/main" id="{945BD927-6A47-7247-BB76-4D087166B3DA}"/>
              </a:ext>
            </a:extLst>
          </p:cNvPr>
          <p:cNvSpPr txBox="1"/>
          <p:nvPr/>
        </p:nvSpPr>
        <p:spPr>
          <a:xfrm>
            <a:off x="7235920" y="4050042"/>
            <a:ext cx="3523540" cy="338554"/>
          </a:xfrm>
          <a:prstGeom prst="rect">
            <a:avLst/>
          </a:prstGeom>
          <a:noFill/>
        </p:spPr>
        <p:txBody>
          <a:bodyPr wrap="square" rtlCol="0">
            <a:spAutoFit/>
          </a:bodyPr>
          <a:lstStyle/>
          <a:p>
            <a:pPr lvl="0">
              <a:defRPr/>
            </a:pPr>
            <a:r>
              <a:rPr lang="en-US" sz="1600" dirty="0" err="1">
                <a:solidFill>
                  <a:srgbClr val="3F3F3F"/>
                </a:solidFill>
                <a:ea typeface="Tahoma" pitchFamily="34" charset="0"/>
                <a:cs typeface="Arial" pitchFamily="34" charset="0"/>
              </a:rPr>
              <a:t>đeo</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khẩu</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trang</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chừa</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mũi</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hoặc</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miệng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25" name="TextBox 24">
            <a:extLst>
              <a:ext uri="{FF2B5EF4-FFF2-40B4-BE49-F238E27FC236}">
                <a16:creationId xmlns:a16="http://schemas.microsoft.com/office/drawing/2014/main" id="{FE3CC561-0678-634D-B6A9-EDE59FB0CEF3}"/>
              </a:ext>
            </a:extLst>
          </p:cNvPr>
          <p:cNvSpPr txBox="1"/>
          <p:nvPr/>
        </p:nvSpPr>
        <p:spPr>
          <a:xfrm>
            <a:off x="7274411" y="3694442"/>
            <a:ext cx="3399949" cy="369332"/>
          </a:xfrm>
          <a:prstGeom prst="rect">
            <a:avLst/>
          </a:prstGeom>
          <a:noFill/>
        </p:spPr>
        <p:txBody>
          <a:bodyPr wrap="square" rtlCol="0">
            <a:spAutoFit/>
          </a:bodyPr>
          <a:lstStyle/>
          <a:p>
            <a:pPr lvl="0">
              <a:defRPr/>
            </a:pPr>
            <a:r>
              <a:rPr lang="vi-VN" b="1" dirty="0">
                <a:solidFill>
                  <a:srgbClr val="3F3F3F"/>
                </a:solidFill>
              </a:rPr>
              <a:t>Wrong</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pic>
        <p:nvPicPr>
          <p:cNvPr id="3" name="Graphic 2" descr="Surgical mask with solid fill">
            <a:extLst>
              <a:ext uri="{FF2B5EF4-FFF2-40B4-BE49-F238E27FC236}">
                <a16:creationId xmlns:a16="http://schemas.microsoft.com/office/drawing/2014/main" id="{7BCF3DF9-C939-7348-A141-AABA7D0580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2543" y="2112195"/>
            <a:ext cx="647776" cy="647776"/>
          </a:xfrm>
          <a:prstGeom prst="rect">
            <a:avLst/>
          </a:prstGeom>
        </p:spPr>
      </p:pic>
      <p:grpSp>
        <p:nvGrpSpPr>
          <p:cNvPr id="11" name="Group 10">
            <a:extLst>
              <a:ext uri="{FF2B5EF4-FFF2-40B4-BE49-F238E27FC236}">
                <a16:creationId xmlns:a16="http://schemas.microsoft.com/office/drawing/2014/main" id="{5D1452A1-84B7-EB46-81F4-C5E177FC40E7}"/>
              </a:ext>
            </a:extLst>
          </p:cNvPr>
          <p:cNvGrpSpPr/>
          <p:nvPr/>
        </p:nvGrpSpPr>
        <p:grpSpPr>
          <a:xfrm>
            <a:off x="6529114" y="2904006"/>
            <a:ext cx="647776" cy="640124"/>
            <a:chOff x="10364579" y="2666752"/>
            <a:chExt cx="647776" cy="640124"/>
          </a:xfrm>
        </p:grpSpPr>
        <p:pic>
          <p:nvPicPr>
            <p:cNvPr id="29" name="Graphic 28" descr="Surgical mask with solid fill">
              <a:extLst>
                <a:ext uri="{FF2B5EF4-FFF2-40B4-BE49-F238E27FC236}">
                  <a16:creationId xmlns:a16="http://schemas.microsoft.com/office/drawing/2014/main" id="{60B92735-A9B5-1C4B-83F7-9C041C9B32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7789" y="2702976"/>
              <a:ext cx="567675" cy="567675"/>
            </a:xfrm>
            <a:prstGeom prst="rect">
              <a:avLst/>
            </a:prstGeom>
          </p:spPr>
        </p:pic>
        <p:sp>
          <p:nvSpPr>
            <p:cNvPr id="10" name="&quot;No&quot; Symbol 9">
              <a:extLst>
                <a:ext uri="{FF2B5EF4-FFF2-40B4-BE49-F238E27FC236}">
                  <a16:creationId xmlns:a16="http://schemas.microsoft.com/office/drawing/2014/main" id="{B88DF10E-03B6-8B4D-ACBF-F11B21847882}"/>
                </a:ext>
              </a:extLst>
            </p:cNvPr>
            <p:cNvSpPr/>
            <p:nvPr/>
          </p:nvSpPr>
          <p:spPr>
            <a:xfrm>
              <a:off x="10364579" y="2666752"/>
              <a:ext cx="647776" cy="640124"/>
            </a:xfrm>
            <a:prstGeom prst="noSmoking">
              <a:avLst>
                <a:gd name="adj" fmla="val 9480"/>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endParaRPr>
            </a:p>
          </p:txBody>
        </p:sp>
      </p:grpSp>
      <p:grpSp>
        <p:nvGrpSpPr>
          <p:cNvPr id="22" name="Group 21">
            <a:extLst>
              <a:ext uri="{FF2B5EF4-FFF2-40B4-BE49-F238E27FC236}">
                <a16:creationId xmlns:a16="http://schemas.microsoft.com/office/drawing/2014/main" id="{7CE69ECE-B035-D44D-B803-ADA63F254412}"/>
              </a:ext>
            </a:extLst>
          </p:cNvPr>
          <p:cNvGrpSpPr/>
          <p:nvPr/>
        </p:nvGrpSpPr>
        <p:grpSpPr>
          <a:xfrm>
            <a:off x="6552543" y="3713571"/>
            <a:ext cx="647776" cy="640124"/>
            <a:chOff x="6552543" y="3713571"/>
            <a:chExt cx="647776" cy="640124"/>
          </a:xfrm>
        </p:grpSpPr>
        <p:pic>
          <p:nvPicPr>
            <p:cNvPr id="15" name="Graphic 14" descr="Face with mask outline">
              <a:extLst>
                <a:ext uri="{FF2B5EF4-FFF2-40B4-BE49-F238E27FC236}">
                  <a16:creationId xmlns:a16="http://schemas.microsoft.com/office/drawing/2014/main" id="{0F62ECAE-A032-9E44-B930-2BFE624762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226" y="3749796"/>
              <a:ext cx="600491" cy="600491"/>
            </a:xfrm>
            <a:prstGeom prst="rect">
              <a:avLst/>
            </a:prstGeom>
          </p:spPr>
        </p:pic>
        <p:sp>
          <p:nvSpPr>
            <p:cNvPr id="37" name="&quot;No&quot; Symbol 36">
              <a:extLst>
                <a:ext uri="{FF2B5EF4-FFF2-40B4-BE49-F238E27FC236}">
                  <a16:creationId xmlns:a16="http://schemas.microsoft.com/office/drawing/2014/main" id="{7836DC17-5131-0F43-BF47-5A89F7274967}"/>
                </a:ext>
              </a:extLst>
            </p:cNvPr>
            <p:cNvSpPr/>
            <p:nvPr/>
          </p:nvSpPr>
          <p:spPr>
            <a:xfrm>
              <a:off x="6552543" y="3713571"/>
              <a:ext cx="647776" cy="640124"/>
            </a:xfrm>
            <a:prstGeom prst="noSmoking">
              <a:avLst>
                <a:gd name="adj" fmla="val 9480"/>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endParaRPr>
            </a:p>
          </p:txBody>
        </p:sp>
      </p:grpSp>
      <p:pic>
        <p:nvPicPr>
          <p:cNvPr id="28" name="Graphic 27" descr="Germ outline">
            <a:extLst>
              <a:ext uri="{FF2B5EF4-FFF2-40B4-BE49-F238E27FC236}">
                <a16:creationId xmlns:a16="http://schemas.microsoft.com/office/drawing/2014/main" id="{C0BEFC56-FD7F-5345-8EEE-D112CE4777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4226" y="4500311"/>
            <a:ext cx="724601" cy="724601"/>
          </a:xfrm>
          <a:prstGeom prst="rect">
            <a:avLst/>
          </a:prstGeom>
        </p:spPr>
      </p:pic>
      <p:grpSp>
        <p:nvGrpSpPr>
          <p:cNvPr id="32" name="Group 31">
            <a:extLst>
              <a:ext uri="{FF2B5EF4-FFF2-40B4-BE49-F238E27FC236}">
                <a16:creationId xmlns:a16="http://schemas.microsoft.com/office/drawing/2014/main" id="{3A769B6C-E210-7D48-8223-EFEFB94CE0B8}"/>
              </a:ext>
            </a:extLst>
          </p:cNvPr>
          <p:cNvGrpSpPr/>
          <p:nvPr/>
        </p:nvGrpSpPr>
        <p:grpSpPr>
          <a:xfrm>
            <a:off x="6613665" y="5370087"/>
            <a:ext cx="644819" cy="644819"/>
            <a:chOff x="6610708" y="5367130"/>
            <a:chExt cx="647776" cy="647776"/>
          </a:xfrm>
        </p:grpSpPr>
        <p:pic>
          <p:nvPicPr>
            <p:cNvPr id="31" name="Graphic 30" descr="Male profile outline">
              <a:extLst>
                <a:ext uri="{FF2B5EF4-FFF2-40B4-BE49-F238E27FC236}">
                  <a16:creationId xmlns:a16="http://schemas.microsoft.com/office/drawing/2014/main" id="{A4190843-7122-5949-880D-8936022C27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10708" y="5367130"/>
              <a:ext cx="647776" cy="647776"/>
            </a:xfrm>
            <a:prstGeom prst="rect">
              <a:avLst/>
            </a:prstGeom>
          </p:spPr>
        </p:pic>
        <p:sp>
          <p:nvSpPr>
            <p:cNvPr id="43" name="&quot;No&quot; Symbol 42">
              <a:extLst>
                <a:ext uri="{FF2B5EF4-FFF2-40B4-BE49-F238E27FC236}">
                  <a16:creationId xmlns:a16="http://schemas.microsoft.com/office/drawing/2014/main" id="{8C209ECC-E9C6-794C-ADCA-09170FB3A77F}"/>
                </a:ext>
              </a:extLst>
            </p:cNvPr>
            <p:cNvSpPr/>
            <p:nvPr/>
          </p:nvSpPr>
          <p:spPr>
            <a:xfrm>
              <a:off x="6610708" y="5372551"/>
              <a:ext cx="647776" cy="640124"/>
            </a:xfrm>
            <a:prstGeom prst="noSmoking">
              <a:avLst>
                <a:gd name="adj" fmla="val 9480"/>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endParaRPr>
            </a:p>
          </p:txBody>
        </p:sp>
      </p:grpSp>
    </p:spTree>
    <p:extLst>
      <p:ext uri="{BB962C8B-B14F-4D97-AF65-F5344CB8AC3E}">
        <p14:creationId xmlns:p14="http://schemas.microsoft.com/office/powerpoint/2010/main" val="3368106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175066" y="2484528"/>
            <a:ext cx="7026544" cy="2152784"/>
          </a:xfrm>
          <a:prstGeom prst="rect">
            <a:avLst/>
          </a:prstGeom>
          <a:solidFill>
            <a:schemeClr val="tx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grpSp>
        <p:nvGrpSpPr>
          <p:cNvPr id="2" name="Group 1">
            <a:extLst>
              <a:ext uri="{FF2B5EF4-FFF2-40B4-BE49-F238E27FC236}">
                <a16:creationId xmlns:a16="http://schemas.microsoft.com/office/drawing/2014/main" id="{52F0B366-31F5-4649-A250-68E529F613AB}"/>
              </a:ext>
            </a:extLst>
          </p:cNvPr>
          <p:cNvGrpSpPr/>
          <p:nvPr/>
        </p:nvGrpSpPr>
        <p:grpSpPr>
          <a:xfrm>
            <a:off x="2935592" y="874056"/>
            <a:ext cx="6320815" cy="819090"/>
            <a:chOff x="2935592" y="499985"/>
            <a:chExt cx="6320815" cy="819090"/>
          </a:xfrm>
        </p:grpSpPr>
        <p:sp>
          <p:nvSpPr>
            <p:cNvPr id="10" name="Rectangle 9"/>
            <p:cNvSpPr/>
            <p:nvPr/>
          </p:nvSpPr>
          <p:spPr>
            <a:xfrm>
              <a:off x="2954181" y="499985"/>
              <a:ext cx="6302226" cy="517533"/>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1" name="Title 14"/>
            <p:cNvSpPr txBox="1">
              <a:spLocks/>
            </p:cNvSpPr>
            <p:nvPr/>
          </p:nvSpPr>
          <p:spPr>
            <a:xfrm>
              <a:off x="2935592" y="801542"/>
              <a:ext cx="6320815" cy="51753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vi-VN" sz="2000" b="1" dirty="0">
                  <a:solidFill>
                    <a:prstClr val="white"/>
                  </a:solidFill>
                </a:rPr>
                <a:t>Định hướng phát triển công nghệ nhận diện khuôn mặt </a:t>
              </a:r>
            </a:p>
            <a:p>
              <a:pPr lvl="0">
                <a:defRPr/>
              </a:pPr>
              <a:endParaRPr lang="vi-VN" sz="2000" b="1" dirty="0">
                <a:solidFill>
                  <a:prstClr val="white"/>
                </a:solidFi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Hind"/>
                <a:ea typeface="+mj-ea"/>
                <a:cs typeface="+mj-cs"/>
              </a:endParaRPr>
            </a:p>
          </p:txBody>
        </p:sp>
      </p:grpSp>
      <p:sp>
        <p:nvSpPr>
          <p:cNvPr id="21" name="Rectangle 20"/>
          <p:cNvSpPr/>
          <p:nvPr/>
        </p:nvSpPr>
        <p:spPr>
          <a:xfrm>
            <a:off x="0" y="2484528"/>
            <a:ext cx="5175066" cy="2152784"/>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23" name="TextBox 22"/>
          <p:cNvSpPr txBox="1"/>
          <p:nvPr/>
        </p:nvSpPr>
        <p:spPr>
          <a:xfrm>
            <a:off x="5523719" y="2939973"/>
            <a:ext cx="6483927" cy="1631216"/>
          </a:xfrm>
          <a:prstGeom prst="rect">
            <a:avLst/>
          </a:prstGeom>
          <a:noFill/>
        </p:spPr>
        <p:txBody>
          <a:bodyPr wrap="square" rtlCol="0" anchor="ctr" anchorCtr="0">
            <a:spAutoFit/>
          </a:bodyPr>
          <a:lstStyle/>
          <a:p>
            <a:pPr lvl="0">
              <a:defRPr/>
            </a:pPr>
            <a:endParaRPr lang="en-US" sz="2000" b="1" dirty="0">
              <a:solidFill>
                <a:srgbClr val="FFFFFF"/>
              </a:solidFill>
              <a:ea typeface="Poppins SemiBold" charset="0"/>
              <a:cs typeface="Poppins SemiBold" charset="0"/>
            </a:endParaRPr>
          </a:p>
          <a:p>
            <a:pPr lvl="0">
              <a:defRPr/>
            </a:pPr>
            <a:r>
              <a:rPr lang="en-US" sz="2000" b="1" dirty="0" err="1">
                <a:solidFill>
                  <a:srgbClr val="FFFFFF"/>
                </a:solidFill>
                <a:ea typeface="Poppins SemiBold" charset="0"/>
                <a:cs typeface="Poppins SemiBold" charset="0"/>
              </a:rPr>
              <a:t>Tiết</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kiệm</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thao</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tác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thời</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gian</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tại</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các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công</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sở</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tổ</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chức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doanh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nghiệp</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bệnh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viện</a:t>
            </a:r>
            <a:r>
              <a:rPr lang="en-US" sz="2000" b="1" dirty="0">
                <a:solidFill>
                  <a:srgbClr val="FFFFFF"/>
                </a:solidFill>
                <a:ea typeface="Poppins SemiBold" charset="0"/>
                <a:cs typeface="Poppins SemiBold" charset="0"/>
              </a:rPr>
              <a:t>,…</a:t>
            </a:r>
          </a:p>
          <a:p>
            <a:pPr lvl="0">
              <a:defRPr/>
            </a:pPr>
            <a:endParaRPr lang="en-US" sz="2000" b="1" dirty="0">
              <a:solidFill>
                <a:srgbClr val="FFFFFF"/>
              </a:solidFill>
              <a:ea typeface="Poppins SemiBold" charset="0"/>
              <a:cs typeface="Poppins SemiBold"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Hind"/>
              <a:ea typeface="Poppins SemiBold" charset="0"/>
              <a:cs typeface="Poppins SemiBold" charset="0"/>
            </a:endParaRPr>
          </a:p>
        </p:txBody>
      </p:sp>
      <p:sp>
        <p:nvSpPr>
          <p:cNvPr id="12" name="TextBox 11">
            <a:extLst>
              <a:ext uri="{FF2B5EF4-FFF2-40B4-BE49-F238E27FC236}">
                <a16:creationId xmlns:a16="http://schemas.microsoft.com/office/drawing/2014/main" id="{E4BF03C0-DE47-F84F-819B-EF9E5E3A0E40}"/>
              </a:ext>
            </a:extLst>
          </p:cNvPr>
          <p:cNvSpPr txBox="1"/>
          <p:nvPr/>
        </p:nvSpPr>
        <p:spPr>
          <a:xfrm>
            <a:off x="813174" y="2939973"/>
            <a:ext cx="3754582" cy="1938992"/>
          </a:xfrm>
          <a:prstGeom prst="rect">
            <a:avLst/>
          </a:prstGeom>
          <a:noFill/>
        </p:spPr>
        <p:txBody>
          <a:bodyPr wrap="square" rtlCol="0" anchor="ctr" anchorCtr="0">
            <a:spAutoFit/>
          </a:bodyPr>
          <a:lstStyle/>
          <a:p>
            <a:pPr lvl="0">
              <a:defRPr/>
            </a:pPr>
            <a:endParaRPr lang="en-US" sz="2000" b="1" dirty="0">
              <a:solidFill>
                <a:srgbClr val="FFFFFF"/>
              </a:solidFill>
              <a:ea typeface="Poppins SemiBold" charset="0"/>
              <a:cs typeface="Poppins SemiBold" charset="0"/>
            </a:endParaRPr>
          </a:p>
          <a:p>
            <a:pPr lvl="0">
              <a:defRPr/>
            </a:pPr>
            <a:r>
              <a:rPr lang="en-US" sz="2000" b="1" dirty="0" err="1">
                <a:solidFill>
                  <a:srgbClr val="FFFFFF"/>
                </a:solidFill>
                <a:ea typeface="Poppins SemiBold" charset="0"/>
                <a:cs typeface="Poppins SemiBold" charset="0"/>
              </a:rPr>
              <a:t>Công</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tác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kiểm</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soát</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bảo</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đảm</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tính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nhanh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chóng</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chính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xác</a:t>
            </a:r>
            <a:r>
              <a:rPr lang="en-US" sz="2000" b="1" dirty="0">
                <a:solidFill>
                  <a:srgbClr val="FFFFFF"/>
                </a:solidFill>
                <a:ea typeface="Poppins SemiBold" charset="0"/>
                <a:cs typeface="Poppins SemiBold" charset="0"/>
              </a:rPr>
              <a:t>.</a:t>
            </a:r>
          </a:p>
          <a:p>
            <a:pPr lvl="0">
              <a:defRPr/>
            </a:pPr>
            <a:endParaRPr lang="en-US" sz="2000" b="1" dirty="0">
              <a:solidFill>
                <a:srgbClr val="FFFFFF"/>
              </a:solidFill>
              <a:ea typeface="Poppins SemiBold" charset="0"/>
              <a:cs typeface="Poppins SemiBold" charset="0"/>
            </a:endParaRPr>
          </a:p>
          <a:p>
            <a:pPr lvl="0">
              <a:defRPr/>
            </a:pPr>
            <a:endParaRPr lang="en-US" sz="2000" b="1" dirty="0">
              <a:solidFill>
                <a:srgbClr val="FFFFFF"/>
              </a:solidFill>
              <a:ea typeface="Poppins SemiBold" charset="0"/>
              <a:cs typeface="Poppins SemiBold"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Hind"/>
              <a:ea typeface="Poppins SemiBold" charset="0"/>
              <a:cs typeface="Poppins SemiBold" charset="0"/>
            </a:endParaRPr>
          </a:p>
        </p:txBody>
      </p:sp>
    </p:spTree>
    <p:extLst>
      <p:ext uri="{BB962C8B-B14F-4D97-AF65-F5344CB8AC3E}">
        <p14:creationId xmlns:p14="http://schemas.microsoft.com/office/powerpoint/2010/main" val="4045500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val="0"/>
              </a:ext>
            </a:extLst>
          </a:blip>
          <a:srcRect t="7813" b="7813"/>
          <a:stretch/>
        </p:blipFill>
        <p:spPr>
          <a:xfrm>
            <a:off x="-1" y="12701"/>
            <a:ext cx="12192000" cy="6845300"/>
          </a:xfrm>
          <a:prstGeom prst="rect">
            <a:avLst/>
          </a:prstGeom>
        </p:spPr>
      </p:pic>
      <p:sp>
        <p:nvSpPr>
          <p:cNvPr id="3" name="Rectangle 2"/>
          <p:cNvSpPr/>
          <p:nvPr/>
        </p:nvSpPr>
        <p:spPr>
          <a:xfrm>
            <a:off x="-1589" y="-152400"/>
            <a:ext cx="12192000" cy="7010400"/>
          </a:xfrm>
          <a:prstGeom prst="rect">
            <a:avLst/>
          </a:prstGeom>
          <a:solidFill>
            <a:schemeClr val="tx1">
              <a:lumMod val="85000"/>
              <a:lumOff val="1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5" rIns="91448" bIns="45725" rtlCol="0" anchor="ctr"/>
          <a:lstStyle/>
          <a:p>
            <a:pPr algn="ctr"/>
            <a:endParaRPr lang="en-US" sz="2400"/>
          </a:p>
        </p:txBody>
      </p:sp>
      <p:sp>
        <p:nvSpPr>
          <p:cNvPr id="8" name="TextBox 7"/>
          <p:cNvSpPr txBox="1"/>
          <p:nvPr/>
        </p:nvSpPr>
        <p:spPr>
          <a:xfrm>
            <a:off x="3798953" y="4267201"/>
            <a:ext cx="4590913" cy="1098013"/>
          </a:xfrm>
          <a:prstGeom prst="rect">
            <a:avLst/>
          </a:prstGeom>
          <a:noFill/>
          <a:ln w="38100">
            <a:solidFill>
              <a:schemeClr val="bg1"/>
            </a:solidFill>
          </a:ln>
        </p:spPr>
        <p:txBody>
          <a:bodyPr wrap="square" lIns="71329" tIns="35665" rIns="71329" bIns="35665" rtlCol="0">
            <a:spAutoFit/>
          </a:bodyPr>
          <a:lstStyle/>
          <a:p>
            <a:pPr algn="ctr"/>
            <a:r>
              <a:rPr lang="en-US" sz="6667" b="1">
                <a:solidFill>
                  <a:schemeClr val="bg1"/>
                </a:solidFill>
                <a:latin typeface="Lato" panose="020F0502020204030203" pitchFamily="34" charset="0"/>
                <a:ea typeface="Lato" panose="020F0502020204030203" pitchFamily="34" charset="0"/>
                <a:cs typeface="Lato" panose="020F0502020204030203" pitchFamily="34" charset="0"/>
              </a:rPr>
              <a:t>Cảm ơn</a:t>
            </a:r>
            <a:endParaRPr lang="lt-LT" sz="6667"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3962241" y="5486401"/>
            <a:ext cx="4267538" cy="482134"/>
          </a:xfrm>
          <a:prstGeom prst="rect">
            <a:avLst/>
          </a:prstGeom>
          <a:noFill/>
        </p:spPr>
        <p:txBody>
          <a:bodyPr wrap="none" lIns="91452" tIns="45727" rIns="91452" bIns="45727" rtlCol="0">
            <a:spAutoFit/>
          </a:bodyPr>
          <a:lstStyle/>
          <a:p>
            <a:pPr algn="ctr"/>
            <a:r>
              <a:rPr lang="en-US" sz="2533">
                <a:solidFill>
                  <a:schemeClr val="bg1"/>
                </a:solidFill>
                <a:latin typeface="Arial" pitchFamily="34" charset="0"/>
                <a:ea typeface="Lato Light" panose="020F0502020204030203" pitchFamily="34" charset="0"/>
                <a:cs typeface="Arial" pitchFamily="34" charset="0"/>
              </a:rPr>
              <a:t>sự lắng nghe của mọi người</a:t>
            </a:r>
            <a:endParaRPr lang="lt-LT" sz="2533" dirty="0">
              <a:solidFill>
                <a:schemeClr val="bg1"/>
              </a:solidFill>
              <a:latin typeface="Arial" pitchFamily="34" charset="0"/>
              <a:ea typeface="Lato Light" panose="020F0502020204030203" pitchFamily="34" charset="0"/>
              <a:cs typeface="Arial" pitchFamily="34" charset="0"/>
            </a:endParaRPr>
          </a:p>
        </p:txBody>
      </p:sp>
      <p:cxnSp>
        <p:nvCxnSpPr>
          <p:cNvPr id="10" name="Straight Connector 9"/>
          <p:cNvCxnSpPr/>
          <p:nvPr/>
        </p:nvCxnSpPr>
        <p:spPr>
          <a:xfrm>
            <a:off x="5050533" y="6127751"/>
            <a:ext cx="209093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13206">
            <a:off x="4618109" y="1755105"/>
            <a:ext cx="2952600" cy="1968500"/>
          </a:xfrm>
          <a:prstGeom prst="rect">
            <a:avLst/>
          </a:prstGeom>
        </p:spPr>
      </p:pic>
    </p:spTree>
    <p:extLst>
      <p:ext uri="{BB962C8B-B14F-4D97-AF65-F5344CB8AC3E}">
        <p14:creationId xmlns:p14="http://schemas.microsoft.com/office/powerpoint/2010/main" val="288979191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anim calcmode="lin" valueType="num">
                                      <p:cBhvr>
                                        <p:cTn id="13" dur="750" fill="hold"/>
                                        <p:tgtEl>
                                          <p:spTgt spid="8"/>
                                        </p:tgtEl>
                                        <p:attrNameLst>
                                          <p:attrName>ppt_x</p:attrName>
                                        </p:attrNameLst>
                                      </p:cBhvr>
                                      <p:tavLst>
                                        <p:tav tm="0">
                                          <p:val>
                                            <p:strVal val="#ppt_x"/>
                                          </p:val>
                                        </p:tav>
                                        <p:tav tm="100000">
                                          <p:val>
                                            <p:strVal val="#ppt_x"/>
                                          </p:val>
                                        </p:tav>
                                      </p:tavLst>
                                    </p:anim>
                                    <p:anim calcmode="lin" valueType="num">
                                      <p:cBhvr>
                                        <p:cTn id="14" dur="75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1" presetClass="entr" presetSubtype="0" fill="hold" nodeType="afterEffect">
                                  <p:stCondLst>
                                    <p:cond delay="0"/>
                                  </p:stCondLst>
                                  <p:iterate type="lt">
                                    <p:tmPct val="10000"/>
                                  </p:iterate>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p:cTn id="18"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20"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9">
                                            <p:txEl>
                                              <p:pRg st="0" end="0"/>
                                            </p:txEl>
                                          </p:spTgt>
                                        </p:tgtEl>
                                      </p:cBhvr>
                                    </p:animEffect>
                                  </p:childTnLst>
                                </p:cTn>
                              </p:par>
                              <p:par>
                                <p:cTn id="23" presetID="8" presetClass="entr" presetSubtype="32"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amond(out)">
                                      <p:cBhvr>
                                        <p:cTn id="2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2984BF5-C1B2-4A6F-BC0F-B32DA4A5412B}"/>
              </a:ext>
            </a:extLst>
          </p:cNvPr>
          <p:cNvSpPr/>
          <p:nvPr/>
        </p:nvSpPr>
        <p:spPr>
          <a:xfrm>
            <a:off x="760233" y="5921375"/>
            <a:ext cx="5860444" cy="440151"/>
          </a:xfrm>
          <a:custGeom>
            <a:avLst/>
            <a:gdLst>
              <a:gd name="connsiteX0" fmla="*/ 79358 w 11034418"/>
              <a:gd name="connsiteY0" fmla="*/ 39329 h 440151"/>
              <a:gd name="connsiteX1" fmla="*/ 79358 w 11034418"/>
              <a:gd name="connsiteY1" fmla="*/ 39329 h 440151"/>
              <a:gd name="connsiteX2" fmla="*/ 934765 w 11034418"/>
              <a:gd name="connsiteY2" fmla="*/ 19664 h 440151"/>
              <a:gd name="connsiteX3" fmla="*/ 964262 w 11034418"/>
              <a:gd name="connsiteY3" fmla="*/ 29496 h 440151"/>
              <a:gd name="connsiteX4" fmla="*/ 1003591 w 11034418"/>
              <a:gd name="connsiteY4" fmla="*/ 39329 h 440151"/>
              <a:gd name="connsiteX5" fmla="*/ 1033087 w 11034418"/>
              <a:gd name="connsiteY5" fmla="*/ 58993 h 440151"/>
              <a:gd name="connsiteX6" fmla="*/ 1072417 w 11034418"/>
              <a:gd name="connsiteY6" fmla="*/ 68825 h 440151"/>
              <a:gd name="connsiteX7" fmla="*/ 1347720 w 11034418"/>
              <a:gd name="connsiteY7" fmla="*/ 58993 h 440151"/>
              <a:gd name="connsiteX8" fmla="*/ 1377217 w 11034418"/>
              <a:gd name="connsiteY8" fmla="*/ 39329 h 440151"/>
              <a:gd name="connsiteX9" fmla="*/ 1436210 w 11034418"/>
              <a:gd name="connsiteY9" fmla="*/ 29496 h 440151"/>
              <a:gd name="connsiteX10" fmla="*/ 1868829 w 11034418"/>
              <a:gd name="connsiteY10" fmla="*/ 19664 h 440151"/>
              <a:gd name="connsiteX11" fmla="*/ 1927823 w 11034418"/>
              <a:gd name="connsiteY11" fmla="*/ 9832 h 440151"/>
              <a:gd name="connsiteX12" fmla="*/ 1976984 w 11034418"/>
              <a:gd name="connsiteY12" fmla="*/ 0 h 440151"/>
              <a:gd name="connsiteX13" fmla="*/ 2822558 w 11034418"/>
              <a:gd name="connsiteY13" fmla="*/ 9832 h 440151"/>
              <a:gd name="connsiteX14" fmla="*/ 3343668 w 11034418"/>
              <a:gd name="connsiteY14" fmla="*/ 49161 h 440151"/>
              <a:gd name="connsiteX15" fmla="*/ 4071255 w 11034418"/>
              <a:gd name="connsiteY15" fmla="*/ 39329 h 440151"/>
              <a:gd name="connsiteX16" fmla="*/ 4189242 w 11034418"/>
              <a:gd name="connsiteY16" fmla="*/ 29496 h 440151"/>
              <a:gd name="connsiteX17" fmla="*/ 4218739 w 11034418"/>
              <a:gd name="connsiteY17" fmla="*/ 19664 h 440151"/>
              <a:gd name="connsiteX18" fmla="*/ 4258068 w 11034418"/>
              <a:gd name="connsiteY18" fmla="*/ 9832 h 440151"/>
              <a:gd name="connsiteX19" fmla="*/ 4503875 w 11034418"/>
              <a:gd name="connsiteY19" fmla="*/ 19664 h 440151"/>
              <a:gd name="connsiteX20" fmla="*/ 4562868 w 11034418"/>
              <a:gd name="connsiteY20" fmla="*/ 29496 h 440151"/>
              <a:gd name="connsiteX21" fmla="*/ 4641526 w 11034418"/>
              <a:gd name="connsiteY21" fmla="*/ 39329 h 440151"/>
              <a:gd name="connsiteX22" fmla="*/ 4769346 w 11034418"/>
              <a:gd name="connsiteY22" fmla="*/ 58993 h 440151"/>
              <a:gd name="connsiteX23" fmla="*/ 5005320 w 11034418"/>
              <a:gd name="connsiteY23" fmla="*/ 49161 h 440151"/>
              <a:gd name="connsiteX24" fmla="*/ 5113475 w 11034418"/>
              <a:gd name="connsiteY24" fmla="*/ 29496 h 440151"/>
              <a:gd name="connsiteX25" fmla="*/ 5182300 w 11034418"/>
              <a:gd name="connsiteY25" fmla="*/ 9832 h 440151"/>
              <a:gd name="connsiteX26" fmla="*/ 5251126 w 11034418"/>
              <a:gd name="connsiteY26" fmla="*/ 0 h 440151"/>
              <a:gd name="connsiteX27" fmla="*/ 5998378 w 11034418"/>
              <a:gd name="connsiteY27" fmla="*/ 19664 h 440151"/>
              <a:gd name="connsiteX28" fmla="*/ 6037707 w 11034418"/>
              <a:gd name="connsiteY28" fmla="*/ 29496 h 440151"/>
              <a:gd name="connsiteX29" fmla="*/ 6116365 w 11034418"/>
              <a:gd name="connsiteY29" fmla="*/ 39329 h 440151"/>
              <a:gd name="connsiteX30" fmla="*/ 6175358 w 11034418"/>
              <a:gd name="connsiteY30" fmla="*/ 58993 h 440151"/>
              <a:gd name="connsiteX31" fmla="*/ 6539152 w 11034418"/>
              <a:gd name="connsiteY31" fmla="*/ 58993 h 440151"/>
              <a:gd name="connsiteX32" fmla="*/ 7020933 w 11034418"/>
              <a:gd name="connsiteY32" fmla="*/ 58993 h 440151"/>
              <a:gd name="connsiteX33" fmla="*/ 7070094 w 11034418"/>
              <a:gd name="connsiteY33" fmla="*/ 68825 h 440151"/>
              <a:gd name="connsiteX34" fmla="*/ 7207746 w 11034418"/>
              <a:gd name="connsiteY34" fmla="*/ 78658 h 440151"/>
              <a:gd name="connsiteX35" fmla="*/ 7502713 w 11034418"/>
              <a:gd name="connsiteY35" fmla="*/ 88490 h 440151"/>
              <a:gd name="connsiteX36" fmla="*/ 7561707 w 11034418"/>
              <a:gd name="connsiteY36" fmla="*/ 68825 h 440151"/>
              <a:gd name="connsiteX37" fmla="*/ 7728855 w 11034418"/>
              <a:gd name="connsiteY37" fmla="*/ 29496 h 440151"/>
              <a:gd name="connsiteX38" fmla="*/ 7787849 w 11034418"/>
              <a:gd name="connsiteY38" fmla="*/ 19664 h 440151"/>
              <a:gd name="connsiteX39" fmla="*/ 8063152 w 11034418"/>
              <a:gd name="connsiteY39" fmla="*/ 29496 h 440151"/>
              <a:gd name="connsiteX40" fmla="*/ 8092649 w 11034418"/>
              <a:gd name="connsiteY40" fmla="*/ 39329 h 440151"/>
              <a:gd name="connsiteX41" fmla="*/ 8161475 w 11034418"/>
              <a:gd name="connsiteY41" fmla="*/ 49161 h 440151"/>
              <a:gd name="connsiteX42" fmla="*/ 8230300 w 11034418"/>
              <a:gd name="connsiteY42" fmla="*/ 68825 h 440151"/>
              <a:gd name="connsiteX43" fmla="*/ 8417113 w 11034418"/>
              <a:gd name="connsiteY43" fmla="*/ 78658 h 440151"/>
              <a:gd name="connsiteX44" fmla="*/ 8908726 w 11034418"/>
              <a:gd name="connsiteY44" fmla="*/ 58993 h 440151"/>
              <a:gd name="connsiteX45" fmla="*/ 8957887 w 11034418"/>
              <a:gd name="connsiteY45" fmla="*/ 49161 h 440151"/>
              <a:gd name="connsiteX46" fmla="*/ 9400339 w 11034418"/>
              <a:gd name="connsiteY46" fmla="*/ 58993 h 440151"/>
              <a:gd name="connsiteX47" fmla="*/ 9734636 w 11034418"/>
              <a:gd name="connsiteY47" fmla="*/ 39329 h 440151"/>
              <a:gd name="connsiteX48" fmla="*/ 10295075 w 11034418"/>
              <a:gd name="connsiteY48" fmla="*/ 49161 h 440151"/>
              <a:gd name="connsiteX49" fmla="*/ 10324571 w 11034418"/>
              <a:gd name="connsiteY49" fmla="*/ 68825 h 440151"/>
              <a:gd name="connsiteX50" fmla="*/ 10373733 w 11034418"/>
              <a:gd name="connsiteY50" fmla="*/ 78658 h 440151"/>
              <a:gd name="connsiteX51" fmla="*/ 10442558 w 11034418"/>
              <a:gd name="connsiteY51" fmla="*/ 98322 h 440151"/>
              <a:gd name="connsiteX52" fmla="*/ 10865346 w 11034418"/>
              <a:gd name="connsiteY52" fmla="*/ 88490 h 440151"/>
              <a:gd name="connsiteX53" fmla="*/ 11032494 w 11034418"/>
              <a:gd name="connsiteY53" fmla="*/ 127819 h 440151"/>
              <a:gd name="connsiteX54" fmla="*/ 11022662 w 11034418"/>
              <a:gd name="connsiteY54" fmla="*/ 363793 h 440151"/>
              <a:gd name="connsiteX55" fmla="*/ 10963668 w 11034418"/>
              <a:gd name="connsiteY55" fmla="*/ 373625 h 440151"/>
              <a:gd name="connsiteX56" fmla="*/ 10953836 w 11034418"/>
              <a:gd name="connsiteY56" fmla="*/ 403122 h 440151"/>
              <a:gd name="connsiteX57" fmla="*/ 10904675 w 11034418"/>
              <a:gd name="connsiteY57" fmla="*/ 412955 h 440151"/>
              <a:gd name="connsiteX58" fmla="*/ 10875178 w 11034418"/>
              <a:gd name="connsiteY58" fmla="*/ 432619 h 440151"/>
              <a:gd name="connsiteX59" fmla="*/ 10511384 w 11034418"/>
              <a:gd name="connsiteY59" fmla="*/ 412955 h 440151"/>
              <a:gd name="connsiteX60" fmla="*/ 10422894 w 11034418"/>
              <a:gd name="connsiteY60" fmla="*/ 403122 h 440151"/>
              <a:gd name="connsiteX61" fmla="*/ 10206584 w 11034418"/>
              <a:gd name="connsiteY61" fmla="*/ 403122 h 440151"/>
              <a:gd name="connsiteX62" fmla="*/ 10147591 w 11034418"/>
              <a:gd name="connsiteY62" fmla="*/ 422787 h 440151"/>
              <a:gd name="connsiteX63" fmla="*/ 9931281 w 11034418"/>
              <a:gd name="connsiteY63" fmla="*/ 412955 h 440151"/>
              <a:gd name="connsiteX64" fmla="*/ 9793629 w 11034418"/>
              <a:gd name="connsiteY64" fmla="*/ 393290 h 440151"/>
              <a:gd name="connsiteX65" fmla="*/ 7571539 w 11034418"/>
              <a:gd name="connsiteY65" fmla="*/ 403122 h 440151"/>
              <a:gd name="connsiteX66" fmla="*/ 7237242 w 11034418"/>
              <a:gd name="connsiteY66" fmla="*/ 383458 h 440151"/>
              <a:gd name="connsiteX67" fmla="*/ 7079926 w 11034418"/>
              <a:gd name="connsiteY67" fmla="*/ 363793 h 440151"/>
              <a:gd name="connsiteX68" fmla="*/ 6873449 w 11034418"/>
              <a:gd name="connsiteY68" fmla="*/ 334296 h 440151"/>
              <a:gd name="connsiteX69" fmla="*/ 6627642 w 11034418"/>
              <a:gd name="connsiteY69" fmla="*/ 314632 h 440151"/>
              <a:gd name="connsiteX70" fmla="*/ 6411333 w 11034418"/>
              <a:gd name="connsiteY70" fmla="*/ 324464 h 440151"/>
              <a:gd name="connsiteX71" fmla="*/ 6273681 w 11034418"/>
              <a:gd name="connsiteY71" fmla="*/ 353961 h 440151"/>
              <a:gd name="connsiteX72" fmla="*/ 6214687 w 11034418"/>
              <a:gd name="connsiteY72" fmla="*/ 363793 h 440151"/>
              <a:gd name="connsiteX73" fmla="*/ 5811565 w 11034418"/>
              <a:gd name="connsiteY73" fmla="*/ 373625 h 440151"/>
              <a:gd name="connsiteX74" fmla="*/ 5201965 w 11034418"/>
              <a:gd name="connsiteY74" fmla="*/ 373625 h 440151"/>
              <a:gd name="connsiteX75" fmla="*/ 5083978 w 11034418"/>
              <a:gd name="connsiteY75" fmla="*/ 353961 h 440151"/>
              <a:gd name="connsiteX76" fmla="*/ 4975823 w 11034418"/>
              <a:gd name="connsiteY76" fmla="*/ 334296 h 440151"/>
              <a:gd name="connsiteX77" fmla="*/ 4179410 w 11034418"/>
              <a:gd name="connsiteY77" fmla="*/ 344129 h 440151"/>
              <a:gd name="connsiteX78" fmla="*/ 3913939 w 11034418"/>
              <a:gd name="connsiteY78" fmla="*/ 334296 h 440151"/>
              <a:gd name="connsiteX79" fmla="*/ 3510817 w 11034418"/>
              <a:gd name="connsiteY79" fmla="*/ 344129 h 440151"/>
              <a:gd name="connsiteX80" fmla="*/ 3166687 w 11034418"/>
              <a:gd name="connsiteY80" fmla="*/ 363793 h 440151"/>
              <a:gd name="connsiteX81" fmla="*/ 2635746 w 11034418"/>
              <a:gd name="connsiteY81" fmla="*/ 353961 h 440151"/>
              <a:gd name="connsiteX82" fmla="*/ 2075307 w 11034418"/>
              <a:gd name="connsiteY82" fmla="*/ 334296 h 440151"/>
              <a:gd name="connsiteX83" fmla="*/ 1682017 w 11034418"/>
              <a:gd name="connsiteY83" fmla="*/ 344129 h 440151"/>
              <a:gd name="connsiteX84" fmla="*/ 1229733 w 11034418"/>
              <a:gd name="connsiteY84" fmla="*/ 344129 h 440151"/>
              <a:gd name="connsiteX85" fmla="*/ 679126 w 11034418"/>
              <a:gd name="connsiteY85" fmla="*/ 353961 h 440151"/>
              <a:gd name="connsiteX86" fmla="*/ 89191 w 11034418"/>
              <a:gd name="connsiteY86" fmla="*/ 353961 h 440151"/>
              <a:gd name="connsiteX87" fmla="*/ 59694 w 11034418"/>
              <a:gd name="connsiteY87" fmla="*/ 334296 h 440151"/>
              <a:gd name="connsiteX88" fmla="*/ 30197 w 11034418"/>
              <a:gd name="connsiteY88" fmla="*/ 304800 h 440151"/>
              <a:gd name="connsiteX89" fmla="*/ 20365 w 11034418"/>
              <a:gd name="connsiteY89" fmla="*/ 275303 h 440151"/>
              <a:gd name="connsiteX90" fmla="*/ 700 w 11034418"/>
              <a:gd name="connsiteY90" fmla="*/ 245806 h 440151"/>
              <a:gd name="connsiteX91" fmla="*/ 10533 w 11034418"/>
              <a:gd name="connsiteY91" fmla="*/ 137651 h 440151"/>
              <a:gd name="connsiteX92" fmla="*/ 59694 w 11034418"/>
              <a:gd name="connsiteY92" fmla="*/ 88490 h 440151"/>
              <a:gd name="connsiteX93" fmla="*/ 79358 w 11034418"/>
              <a:gd name="connsiteY93" fmla="*/ 39329 h 44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1034418" h="440151">
                <a:moveTo>
                  <a:pt x="79358" y="39329"/>
                </a:moveTo>
                <a:lnTo>
                  <a:pt x="79358" y="39329"/>
                </a:lnTo>
                <a:lnTo>
                  <a:pt x="934765" y="19664"/>
                </a:lnTo>
                <a:cubicBezTo>
                  <a:pt x="945129" y="19549"/>
                  <a:pt x="954297" y="26649"/>
                  <a:pt x="964262" y="29496"/>
                </a:cubicBezTo>
                <a:cubicBezTo>
                  <a:pt x="977255" y="33208"/>
                  <a:pt x="990481" y="36051"/>
                  <a:pt x="1003591" y="39329"/>
                </a:cubicBezTo>
                <a:cubicBezTo>
                  <a:pt x="1013423" y="45884"/>
                  <a:pt x="1022226" y="54338"/>
                  <a:pt x="1033087" y="58993"/>
                </a:cubicBezTo>
                <a:cubicBezTo>
                  <a:pt x="1045508" y="64316"/>
                  <a:pt x="1058904" y="68825"/>
                  <a:pt x="1072417" y="68825"/>
                </a:cubicBezTo>
                <a:cubicBezTo>
                  <a:pt x="1164243" y="68825"/>
                  <a:pt x="1255952" y="62270"/>
                  <a:pt x="1347720" y="58993"/>
                </a:cubicBezTo>
                <a:cubicBezTo>
                  <a:pt x="1357552" y="52438"/>
                  <a:pt x="1366007" y="43066"/>
                  <a:pt x="1377217" y="39329"/>
                </a:cubicBezTo>
                <a:cubicBezTo>
                  <a:pt x="1396130" y="33025"/>
                  <a:pt x="1416290" y="30293"/>
                  <a:pt x="1436210" y="29496"/>
                </a:cubicBezTo>
                <a:cubicBezTo>
                  <a:pt x="1580338" y="23731"/>
                  <a:pt x="1724623" y="22941"/>
                  <a:pt x="1868829" y="19664"/>
                </a:cubicBezTo>
                <a:lnTo>
                  <a:pt x="1927823" y="9832"/>
                </a:lnTo>
                <a:cubicBezTo>
                  <a:pt x="1944265" y="6843"/>
                  <a:pt x="1960272" y="0"/>
                  <a:pt x="1976984" y="0"/>
                </a:cubicBezTo>
                <a:cubicBezTo>
                  <a:pt x="2258861" y="0"/>
                  <a:pt x="2540700" y="6555"/>
                  <a:pt x="2822558" y="9832"/>
                </a:cubicBezTo>
                <a:cubicBezTo>
                  <a:pt x="3312141" y="30231"/>
                  <a:pt x="3148316" y="-28982"/>
                  <a:pt x="3343668" y="49161"/>
                </a:cubicBezTo>
                <a:lnTo>
                  <a:pt x="4071255" y="39329"/>
                </a:lnTo>
                <a:cubicBezTo>
                  <a:pt x="4110710" y="38411"/>
                  <a:pt x="4150123" y="34712"/>
                  <a:pt x="4189242" y="29496"/>
                </a:cubicBezTo>
                <a:cubicBezTo>
                  <a:pt x="4199515" y="28126"/>
                  <a:pt x="4208774" y="22511"/>
                  <a:pt x="4218739" y="19664"/>
                </a:cubicBezTo>
                <a:cubicBezTo>
                  <a:pt x="4231732" y="15952"/>
                  <a:pt x="4244958" y="13109"/>
                  <a:pt x="4258068" y="9832"/>
                </a:cubicBezTo>
                <a:cubicBezTo>
                  <a:pt x="4340004" y="13109"/>
                  <a:pt x="4422044" y="14385"/>
                  <a:pt x="4503875" y="19664"/>
                </a:cubicBezTo>
                <a:cubicBezTo>
                  <a:pt x="4523769" y="20947"/>
                  <a:pt x="4543133" y="26677"/>
                  <a:pt x="4562868" y="29496"/>
                </a:cubicBezTo>
                <a:cubicBezTo>
                  <a:pt x="4589026" y="33233"/>
                  <a:pt x="4615410" y="35311"/>
                  <a:pt x="4641526" y="39329"/>
                </a:cubicBezTo>
                <a:cubicBezTo>
                  <a:pt x="4836653" y="69349"/>
                  <a:pt x="4484277" y="23361"/>
                  <a:pt x="4769346" y="58993"/>
                </a:cubicBezTo>
                <a:cubicBezTo>
                  <a:pt x="4848004" y="55716"/>
                  <a:pt x="4926768" y="54398"/>
                  <a:pt x="5005320" y="49161"/>
                </a:cubicBezTo>
                <a:cubicBezTo>
                  <a:pt x="5017280" y="48364"/>
                  <a:pt x="5098011" y="33362"/>
                  <a:pt x="5113475" y="29496"/>
                </a:cubicBezTo>
                <a:cubicBezTo>
                  <a:pt x="5169630" y="15457"/>
                  <a:pt x="5114872" y="22091"/>
                  <a:pt x="5182300" y="9832"/>
                </a:cubicBezTo>
                <a:cubicBezTo>
                  <a:pt x="5205101" y="5686"/>
                  <a:pt x="5228184" y="3277"/>
                  <a:pt x="5251126" y="0"/>
                </a:cubicBezTo>
                <a:lnTo>
                  <a:pt x="5998378" y="19664"/>
                </a:lnTo>
                <a:cubicBezTo>
                  <a:pt x="6011882" y="20170"/>
                  <a:pt x="6024378" y="27274"/>
                  <a:pt x="6037707" y="29496"/>
                </a:cubicBezTo>
                <a:cubicBezTo>
                  <a:pt x="6063771" y="33840"/>
                  <a:pt x="6090146" y="36051"/>
                  <a:pt x="6116365" y="39329"/>
                </a:cubicBezTo>
                <a:cubicBezTo>
                  <a:pt x="6136029" y="45884"/>
                  <a:pt x="6155249" y="53966"/>
                  <a:pt x="6175358" y="58993"/>
                </a:cubicBezTo>
                <a:cubicBezTo>
                  <a:pt x="6287600" y="87053"/>
                  <a:pt x="6454189" y="61734"/>
                  <a:pt x="6539152" y="58993"/>
                </a:cubicBezTo>
                <a:cubicBezTo>
                  <a:pt x="6760661" y="41954"/>
                  <a:pt x="6690533" y="42876"/>
                  <a:pt x="7020933" y="58993"/>
                </a:cubicBezTo>
                <a:cubicBezTo>
                  <a:pt x="7037625" y="59807"/>
                  <a:pt x="7053474" y="67076"/>
                  <a:pt x="7070094" y="68825"/>
                </a:cubicBezTo>
                <a:cubicBezTo>
                  <a:pt x="7115842" y="73641"/>
                  <a:pt x="7161862" y="75380"/>
                  <a:pt x="7207746" y="78658"/>
                </a:cubicBezTo>
                <a:cubicBezTo>
                  <a:pt x="7308290" y="145687"/>
                  <a:pt x="7245152" y="111905"/>
                  <a:pt x="7502713" y="88490"/>
                </a:cubicBezTo>
                <a:cubicBezTo>
                  <a:pt x="7523356" y="86613"/>
                  <a:pt x="7541597" y="73852"/>
                  <a:pt x="7561707" y="68825"/>
                </a:cubicBezTo>
                <a:cubicBezTo>
                  <a:pt x="7623997" y="53253"/>
                  <a:pt x="7665056" y="42256"/>
                  <a:pt x="7728855" y="29496"/>
                </a:cubicBezTo>
                <a:cubicBezTo>
                  <a:pt x="7748404" y="25586"/>
                  <a:pt x="7768184" y="22941"/>
                  <a:pt x="7787849" y="19664"/>
                </a:cubicBezTo>
                <a:cubicBezTo>
                  <a:pt x="7879617" y="22941"/>
                  <a:pt x="7971516" y="23584"/>
                  <a:pt x="8063152" y="29496"/>
                </a:cubicBezTo>
                <a:cubicBezTo>
                  <a:pt x="8073495" y="30163"/>
                  <a:pt x="8082486" y="37296"/>
                  <a:pt x="8092649" y="39329"/>
                </a:cubicBezTo>
                <a:cubicBezTo>
                  <a:pt x="8115374" y="43874"/>
                  <a:pt x="8138533" y="45884"/>
                  <a:pt x="8161475" y="49161"/>
                </a:cubicBezTo>
                <a:cubicBezTo>
                  <a:pt x="8178728" y="54912"/>
                  <a:pt x="8213595" y="67372"/>
                  <a:pt x="8230300" y="68825"/>
                </a:cubicBezTo>
                <a:cubicBezTo>
                  <a:pt x="8292423" y="74227"/>
                  <a:pt x="8354842" y="75380"/>
                  <a:pt x="8417113" y="78658"/>
                </a:cubicBezTo>
                <a:cubicBezTo>
                  <a:pt x="8563022" y="75010"/>
                  <a:pt x="8750321" y="80113"/>
                  <a:pt x="8908726" y="58993"/>
                </a:cubicBezTo>
                <a:cubicBezTo>
                  <a:pt x="8925291" y="56784"/>
                  <a:pt x="8941500" y="52438"/>
                  <a:pt x="8957887" y="49161"/>
                </a:cubicBezTo>
                <a:cubicBezTo>
                  <a:pt x="9105371" y="52438"/>
                  <a:pt x="9252819" y="58993"/>
                  <a:pt x="9400339" y="58993"/>
                </a:cubicBezTo>
                <a:cubicBezTo>
                  <a:pt x="9537195" y="58993"/>
                  <a:pt x="9611528" y="50520"/>
                  <a:pt x="9734636" y="39329"/>
                </a:cubicBezTo>
                <a:cubicBezTo>
                  <a:pt x="9921449" y="42606"/>
                  <a:pt x="10108466" y="39831"/>
                  <a:pt x="10295075" y="49161"/>
                </a:cubicBezTo>
                <a:cubicBezTo>
                  <a:pt x="10306877" y="49751"/>
                  <a:pt x="10313507" y="64676"/>
                  <a:pt x="10324571" y="68825"/>
                </a:cubicBezTo>
                <a:cubicBezTo>
                  <a:pt x="10340219" y="74693"/>
                  <a:pt x="10357520" y="74605"/>
                  <a:pt x="10373733" y="78658"/>
                </a:cubicBezTo>
                <a:cubicBezTo>
                  <a:pt x="10396880" y="84445"/>
                  <a:pt x="10419616" y="91767"/>
                  <a:pt x="10442558" y="98322"/>
                </a:cubicBezTo>
                <a:cubicBezTo>
                  <a:pt x="10583487" y="95045"/>
                  <a:pt x="10724379" y="88490"/>
                  <a:pt x="10865346" y="88490"/>
                </a:cubicBezTo>
                <a:cubicBezTo>
                  <a:pt x="11029513" y="88490"/>
                  <a:pt x="11006737" y="50544"/>
                  <a:pt x="11032494" y="127819"/>
                </a:cubicBezTo>
                <a:cubicBezTo>
                  <a:pt x="11029217" y="206477"/>
                  <a:pt x="11043889" y="287982"/>
                  <a:pt x="11022662" y="363793"/>
                </a:cubicBezTo>
                <a:cubicBezTo>
                  <a:pt x="11017287" y="382991"/>
                  <a:pt x="10980977" y="363734"/>
                  <a:pt x="10963668" y="373625"/>
                </a:cubicBezTo>
                <a:cubicBezTo>
                  <a:pt x="10954669" y="378767"/>
                  <a:pt x="10962459" y="397373"/>
                  <a:pt x="10953836" y="403122"/>
                </a:cubicBezTo>
                <a:cubicBezTo>
                  <a:pt x="10939931" y="412392"/>
                  <a:pt x="10921062" y="409677"/>
                  <a:pt x="10904675" y="412955"/>
                </a:cubicBezTo>
                <a:cubicBezTo>
                  <a:pt x="10894843" y="419510"/>
                  <a:pt x="10886990" y="432282"/>
                  <a:pt x="10875178" y="432619"/>
                </a:cubicBezTo>
                <a:cubicBezTo>
                  <a:pt x="10341296" y="447872"/>
                  <a:pt x="10695696" y="439286"/>
                  <a:pt x="10511384" y="412955"/>
                </a:cubicBezTo>
                <a:cubicBezTo>
                  <a:pt x="10482004" y="408758"/>
                  <a:pt x="10452391" y="406400"/>
                  <a:pt x="10422894" y="403122"/>
                </a:cubicBezTo>
                <a:cubicBezTo>
                  <a:pt x="10339110" y="375195"/>
                  <a:pt x="10374445" y="382978"/>
                  <a:pt x="10206584" y="403122"/>
                </a:cubicBezTo>
                <a:cubicBezTo>
                  <a:pt x="10186004" y="405592"/>
                  <a:pt x="10167255" y="416232"/>
                  <a:pt x="10147591" y="422787"/>
                </a:cubicBezTo>
                <a:cubicBezTo>
                  <a:pt x="10075488" y="419510"/>
                  <a:pt x="10003299" y="417756"/>
                  <a:pt x="9931281" y="412955"/>
                </a:cubicBezTo>
                <a:cubicBezTo>
                  <a:pt x="9890276" y="410221"/>
                  <a:pt x="9835353" y="400244"/>
                  <a:pt x="9793629" y="393290"/>
                </a:cubicBezTo>
                <a:lnTo>
                  <a:pt x="7571539" y="403122"/>
                </a:lnTo>
                <a:cubicBezTo>
                  <a:pt x="7546454" y="403122"/>
                  <a:pt x="7280282" y="387623"/>
                  <a:pt x="7237242" y="383458"/>
                </a:cubicBezTo>
                <a:cubicBezTo>
                  <a:pt x="7184641" y="378368"/>
                  <a:pt x="7079926" y="363793"/>
                  <a:pt x="7079926" y="363793"/>
                </a:cubicBezTo>
                <a:cubicBezTo>
                  <a:pt x="6989273" y="318468"/>
                  <a:pt x="7060574" y="347662"/>
                  <a:pt x="6873449" y="334296"/>
                </a:cubicBezTo>
                <a:lnTo>
                  <a:pt x="6627642" y="314632"/>
                </a:lnTo>
                <a:cubicBezTo>
                  <a:pt x="6555539" y="317909"/>
                  <a:pt x="6483195" y="317727"/>
                  <a:pt x="6411333" y="324464"/>
                </a:cubicBezTo>
                <a:cubicBezTo>
                  <a:pt x="6327820" y="332293"/>
                  <a:pt x="6334091" y="341879"/>
                  <a:pt x="6273681" y="353961"/>
                </a:cubicBezTo>
                <a:cubicBezTo>
                  <a:pt x="6254132" y="357871"/>
                  <a:pt x="6234605" y="362945"/>
                  <a:pt x="6214687" y="363793"/>
                </a:cubicBezTo>
                <a:cubicBezTo>
                  <a:pt x="6080395" y="369507"/>
                  <a:pt x="5945939" y="370348"/>
                  <a:pt x="5811565" y="373625"/>
                </a:cubicBezTo>
                <a:cubicBezTo>
                  <a:pt x="5599760" y="444231"/>
                  <a:pt x="5770749" y="390861"/>
                  <a:pt x="5201965" y="373625"/>
                </a:cubicBezTo>
                <a:cubicBezTo>
                  <a:pt x="5168049" y="372597"/>
                  <a:pt x="5118761" y="360285"/>
                  <a:pt x="5083978" y="353961"/>
                </a:cubicBezTo>
                <a:cubicBezTo>
                  <a:pt x="4945672" y="328815"/>
                  <a:pt x="5097199" y="358573"/>
                  <a:pt x="4975823" y="334296"/>
                </a:cubicBezTo>
                <a:lnTo>
                  <a:pt x="4179410" y="344129"/>
                </a:lnTo>
                <a:cubicBezTo>
                  <a:pt x="4090859" y="344129"/>
                  <a:pt x="4002490" y="334296"/>
                  <a:pt x="3913939" y="334296"/>
                </a:cubicBezTo>
                <a:cubicBezTo>
                  <a:pt x="3779525" y="334296"/>
                  <a:pt x="3645191" y="340851"/>
                  <a:pt x="3510817" y="344129"/>
                </a:cubicBezTo>
                <a:cubicBezTo>
                  <a:pt x="3375681" y="357642"/>
                  <a:pt x="3333918" y="363793"/>
                  <a:pt x="3166687" y="363793"/>
                </a:cubicBezTo>
                <a:cubicBezTo>
                  <a:pt x="2989676" y="363793"/>
                  <a:pt x="2812726" y="357238"/>
                  <a:pt x="2635746" y="353961"/>
                </a:cubicBezTo>
                <a:cubicBezTo>
                  <a:pt x="2431008" y="302778"/>
                  <a:pt x="2569575" y="334296"/>
                  <a:pt x="2075307" y="334296"/>
                </a:cubicBezTo>
                <a:cubicBezTo>
                  <a:pt x="1944169" y="334296"/>
                  <a:pt x="1813114" y="340851"/>
                  <a:pt x="1682017" y="344129"/>
                </a:cubicBezTo>
                <a:cubicBezTo>
                  <a:pt x="1461873" y="371646"/>
                  <a:pt x="1713993" y="344129"/>
                  <a:pt x="1229733" y="344129"/>
                </a:cubicBezTo>
                <a:cubicBezTo>
                  <a:pt x="1046168" y="344129"/>
                  <a:pt x="862662" y="350684"/>
                  <a:pt x="679126" y="353961"/>
                </a:cubicBezTo>
                <a:cubicBezTo>
                  <a:pt x="475056" y="421982"/>
                  <a:pt x="611660" y="380085"/>
                  <a:pt x="89191" y="353961"/>
                </a:cubicBezTo>
                <a:cubicBezTo>
                  <a:pt x="77389" y="353371"/>
                  <a:pt x="68772" y="341861"/>
                  <a:pt x="59694" y="334296"/>
                </a:cubicBezTo>
                <a:cubicBezTo>
                  <a:pt x="49012" y="325394"/>
                  <a:pt x="40029" y="314632"/>
                  <a:pt x="30197" y="304800"/>
                </a:cubicBezTo>
                <a:cubicBezTo>
                  <a:pt x="26920" y="294968"/>
                  <a:pt x="25000" y="284573"/>
                  <a:pt x="20365" y="275303"/>
                </a:cubicBezTo>
                <a:cubicBezTo>
                  <a:pt x="15080" y="264734"/>
                  <a:pt x="1542" y="257593"/>
                  <a:pt x="700" y="245806"/>
                </a:cubicBezTo>
                <a:cubicBezTo>
                  <a:pt x="-1879" y="209698"/>
                  <a:pt x="2948" y="173048"/>
                  <a:pt x="10533" y="137651"/>
                </a:cubicBezTo>
                <a:cubicBezTo>
                  <a:pt x="16803" y="108393"/>
                  <a:pt x="40315" y="104639"/>
                  <a:pt x="59694" y="88490"/>
                </a:cubicBezTo>
                <a:lnTo>
                  <a:pt x="79358" y="39329"/>
                </a:lnTo>
                <a:close/>
              </a:path>
            </a:pathLst>
          </a:custGeom>
          <a:solidFill>
            <a:srgbClr val="FBC5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9" name="Freeform: Shape 8">
            <a:extLst>
              <a:ext uri="{FF2B5EF4-FFF2-40B4-BE49-F238E27FC236}">
                <a16:creationId xmlns:a16="http://schemas.microsoft.com/office/drawing/2014/main" id="{255E403B-7513-4FDC-9024-85C4458FED87}"/>
              </a:ext>
            </a:extLst>
          </p:cNvPr>
          <p:cNvSpPr/>
          <p:nvPr/>
        </p:nvSpPr>
        <p:spPr>
          <a:xfrm>
            <a:off x="372959" y="2478282"/>
            <a:ext cx="5860445" cy="334297"/>
          </a:xfrm>
          <a:custGeom>
            <a:avLst/>
            <a:gdLst>
              <a:gd name="connsiteX0" fmla="*/ 29565 w 2399140"/>
              <a:gd name="connsiteY0" fmla="*/ 49161 h 334297"/>
              <a:gd name="connsiteX1" fmla="*/ 29565 w 2399140"/>
              <a:gd name="connsiteY1" fmla="*/ 49161 h 334297"/>
              <a:gd name="connsiteX2" fmla="*/ 285204 w 2399140"/>
              <a:gd name="connsiteY2" fmla="*/ 49161 h 334297"/>
              <a:gd name="connsiteX3" fmla="*/ 314701 w 2399140"/>
              <a:gd name="connsiteY3" fmla="*/ 29497 h 334297"/>
              <a:gd name="connsiteX4" fmla="*/ 383527 w 2399140"/>
              <a:gd name="connsiteY4" fmla="*/ 9832 h 334297"/>
              <a:gd name="connsiteX5" fmla="*/ 609669 w 2399140"/>
              <a:gd name="connsiteY5" fmla="*/ 19664 h 334297"/>
              <a:gd name="connsiteX6" fmla="*/ 1937023 w 2399140"/>
              <a:gd name="connsiteY6" fmla="*/ 0 h 334297"/>
              <a:gd name="connsiteX7" fmla="*/ 2359811 w 2399140"/>
              <a:gd name="connsiteY7" fmla="*/ 9832 h 334297"/>
              <a:gd name="connsiteX8" fmla="*/ 2399140 w 2399140"/>
              <a:gd name="connsiteY8" fmla="*/ 49161 h 334297"/>
              <a:gd name="connsiteX9" fmla="*/ 2389307 w 2399140"/>
              <a:gd name="connsiteY9" fmla="*/ 206477 h 334297"/>
              <a:gd name="connsiteX10" fmla="*/ 2369643 w 2399140"/>
              <a:gd name="connsiteY10" fmla="*/ 255639 h 334297"/>
              <a:gd name="connsiteX11" fmla="*/ 2310649 w 2399140"/>
              <a:gd name="connsiteY11" fmla="*/ 275303 h 334297"/>
              <a:gd name="connsiteX12" fmla="*/ 2281153 w 2399140"/>
              <a:gd name="connsiteY12" fmla="*/ 294968 h 334297"/>
              <a:gd name="connsiteX13" fmla="*/ 1022623 w 2399140"/>
              <a:gd name="connsiteY13" fmla="*/ 304800 h 334297"/>
              <a:gd name="connsiteX14" fmla="*/ 953798 w 2399140"/>
              <a:gd name="connsiteY14" fmla="*/ 314632 h 334297"/>
              <a:gd name="connsiteX15" fmla="*/ 668662 w 2399140"/>
              <a:gd name="connsiteY15" fmla="*/ 324464 h 334297"/>
              <a:gd name="connsiteX16" fmla="*/ 452353 w 2399140"/>
              <a:gd name="connsiteY16" fmla="*/ 334297 h 334297"/>
              <a:gd name="connsiteX17" fmla="*/ 236043 w 2399140"/>
              <a:gd name="connsiteY17" fmla="*/ 324464 h 334297"/>
              <a:gd name="connsiteX18" fmla="*/ 127888 w 2399140"/>
              <a:gd name="connsiteY18" fmla="*/ 304800 h 334297"/>
              <a:gd name="connsiteX19" fmla="*/ 98391 w 2399140"/>
              <a:gd name="connsiteY19" fmla="*/ 285135 h 334297"/>
              <a:gd name="connsiteX20" fmla="*/ 59062 w 2399140"/>
              <a:gd name="connsiteY20" fmla="*/ 265471 h 334297"/>
              <a:gd name="connsiteX21" fmla="*/ 39398 w 2399140"/>
              <a:gd name="connsiteY21" fmla="*/ 235974 h 334297"/>
              <a:gd name="connsiteX22" fmla="*/ 9901 w 2399140"/>
              <a:gd name="connsiteY22" fmla="*/ 206477 h 334297"/>
              <a:gd name="connsiteX23" fmla="*/ 69 w 2399140"/>
              <a:gd name="connsiteY23" fmla="*/ 176981 h 334297"/>
              <a:gd name="connsiteX24" fmla="*/ 49230 w 2399140"/>
              <a:gd name="connsiteY24" fmla="*/ 68826 h 334297"/>
              <a:gd name="connsiteX25" fmla="*/ 88559 w 2399140"/>
              <a:gd name="connsiteY25" fmla="*/ 58993 h 334297"/>
              <a:gd name="connsiteX26" fmla="*/ 29565 w 2399140"/>
              <a:gd name="connsiteY26" fmla="*/ 49161 h 33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99140" h="334297">
                <a:moveTo>
                  <a:pt x="29565" y="49161"/>
                </a:moveTo>
                <a:lnTo>
                  <a:pt x="29565" y="49161"/>
                </a:lnTo>
                <a:cubicBezTo>
                  <a:pt x="131992" y="57696"/>
                  <a:pt x="179758" y="67769"/>
                  <a:pt x="285204" y="49161"/>
                </a:cubicBezTo>
                <a:cubicBezTo>
                  <a:pt x="296841" y="47107"/>
                  <a:pt x="304132" y="34782"/>
                  <a:pt x="314701" y="29497"/>
                </a:cubicBezTo>
                <a:cubicBezTo>
                  <a:pt x="328811" y="22442"/>
                  <a:pt x="370919" y="12984"/>
                  <a:pt x="383527" y="9832"/>
                </a:cubicBezTo>
                <a:cubicBezTo>
                  <a:pt x="458908" y="13109"/>
                  <a:pt x="534217" y="19664"/>
                  <a:pt x="609669" y="19664"/>
                </a:cubicBezTo>
                <a:cubicBezTo>
                  <a:pt x="1821280" y="19664"/>
                  <a:pt x="1456764" y="68607"/>
                  <a:pt x="1937023" y="0"/>
                </a:cubicBezTo>
                <a:cubicBezTo>
                  <a:pt x="2077952" y="3277"/>
                  <a:pt x="2218977" y="3709"/>
                  <a:pt x="2359811" y="9832"/>
                </a:cubicBezTo>
                <a:cubicBezTo>
                  <a:pt x="2395283" y="11374"/>
                  <a:pt x="2389886" y="21400"/>
                  <a:pt x="2399140" y="49161"/>
                </a:cubicBezTo>
                <a:cubicBezTo>
                  <a:pt x="2395862" y="101600"/>
                  <a:pt x="2396737" y="154464"/>
                  <a:pt x="2389307" y="206477"/>
                </a:cubicBezTo>
                <a:cubicBezTo>
                  <a:pt x="2386811" y="223949"/>
                  <a:pt x="2382926" y="244017"/>
                  <a:pt x="2369643" y="255639"/>
                </a:cubicBezTo>
                <a:cubicBezTo>
                  <a:pt x="2354043" y="269289"/>
                  <a:pt x="2310649" y="275303"/>
                  <a:pt x="2310649" y="275303"/>
                </a:cubicBezTo>
                <a:cubicBezTo>
                  <a:pt x="2300817" y="281858"/>
                  <a:pt x="2292967" y="294697"/>
                  <a:pt x="2281153" y="294968"/>
                </a:cubicBezTo>
                <a:cubicBezTo>
                  <a:pt x="1861740" y="304573"/>
                  <a:pt x="1442100" y="298586"/>
                  <a:pt x="1022623" y="304800"/>
                </a:cubicBezTo>
                <a:cubicBezTo>
                  <a:pt x="999451" y="305143"/>
                  <a:pt x="976937" y="313347"/>
                  <a:pt x="953798" y="314632"/>
                </a:cubicBezTo>
                <a:cubicBezTo>
                  <a:pt x="858843" y="319907"/>
                  <a:pt x="763691" y="320737"/>
                  <a:pt x="668662" y="324464"/>
                </a:cubicBezTo>
                <a:lnTo>
                  <a:pt x="452353" y="334297"/>
                </a:lnTo>
                <a:cubicBezTo>
                  <a:pt x="380250" y="331019"/>
                  <a:pt x="308037" y="329607"/>
                  <a:pt x="236043" y="324464"/>
                </a:cubicBezTo>
                <a:cubicBezTo>
                  <a:pt x="216473" y="323066"/>
                  <a:pt x="149732" y="309169"/>
                  <a:pt x="127888" y="304800"/>
                </a:cubicBezTo>
                <a:cubicBezTo>
                  <a:pt x="118056" y="298245"/>
                  <a:pt x="108651" y="290998"/>
                  <a:pt x="98391" y="285135"/>
                </a:cubicBezTo>
                <a:cubicBezTo>
                  <a:pt x="85665" y="277863"/>
                  <a:pt x="70322" y="274854"/>
                  <a:pt x="59062" y="265471"/>
                </a:cubicBezTo>
                <a:cubicBezTo>
                  <a:pt x="49984" y="257906"/>
                  <a:pt x="46963" y="245052"/>
                  <a:pt x="39398" y="235974"/>
                </a:cubicBezTo>
                <a:cubicBezTo>
                  <a:pt x="30496" y="225292"/>
                  <a:pt x="19733" y="216309"/>
                  <a:pt x="9901" y="206477"/>
                </a:cubicBezTo>
                <a:cubicBezTo>
                  <a:pt x="6624" y="196645"/>
                  <a:pt x="-792" y="187309"/>
                  <a:pt x="69" y="176981"/>
                </a:cubicBezTo>
                <a:cubicBezTo>
                  <a:pt x="5015" y="117623"/>
                  <a:pt x="1349" y="89346"/>
                  <a:pt x="49230" y="68826"/>
                </a:cubicBezTo>
                <a:cubicBezTo>
                  <a:pt x="61651" y="63503"/>
                  <a:pt x="76472" y="52950"/>
                  <a:pt x="88559" y="58993"/>
                </a:cubicBezTo>
                <a:cubicBezTo>
                  <a:pt x="96850" y="63139"/>
                  <a:pt x="39397" y="50800"/>
                  <a:pt x="29565" y="49161"/>
                </a:cubicBezTo>
                <a:close/>
              </a:path>
            </a:pathLst>
          </a:custGeom>
          <a:solidFill>
            <a:srgbClr val="FBC5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8" name="Freeform: Shape 7">
            <a:extLst>
              <a:ext uri="{FF2B5EF4-FFF2-40B4-BE49-F238E27FC236}">
                <a16:creationId xmlns:a16="http://schemas.microsoft.com/office/drawing/2014/main" id="{39794569-1A2D-4B21-BD8C-74FA82F9D620}"/>
              </a:ext>
            </a:extLst>
          </p:cNvPr>
          <p:cNvSpPr/>
          <p:nvPr/>
        </p:nvSpPr>
        <p:spPr>
          <a:xfrm>
            <a:off x="538078" y="1991961"/>
            <a:ext cx="5695326" cy="440151"/>
          </a:xfrm>
          <a:custGeom>
            <a:avLst/>
            <a:gdLst>
              <a:gd name="connsiteX0" fmla="*/ 79358 w 11034418"/>
              <a:gd name="connsiteY0" fmla="*/ 39329 h 440151"/>
              <a:gd name="connsiteX1" fmla="*/ 79358 w 11034418"/>
              <a:gd name="connsiteY1" fmla="*/ 39329 h 440151"/>
              <a:gd name="connsiteX2" fmla="*/ 934765 w 11034418"/>
              <a:gd name="connsiteY2" fmla="*/ 19664 h 440151"/>
              <a:gd name="connsiteX3" fmla="*/ 964262 w 11034418"/>
              <a:gd name="connsiteY3" fmla="*/ 29496 h 440151"/>
              <a:gd name="connsiteX4" fmla="*/ 1003591 w 11034418"/>
              <a:gd name="connsiteY4" fmla="*/ 39329 h 440151"/>
              <a:gd name="connsiteX5" fmla="*/ 1033087 w 11034418"/>
              <a:gd name="connsiteY5" fmla="*/ 58993 h 440151"/>
              <a:gd name="connsiteX6" fmla="*/ 1072417 w 11034418"/>
              <a:gd name="connsiteY6" fmla="*/ 68825 h 440151"/>
              <a:gd name="connsiteX7" fmla="*/ 1347720 w 11034418"/>
              <a:gd name="connsiteY7" fmla="*/ 58993 h 440151"/>
              <a:gd name="connsiteX8" fmla="*/ 1377217 w 11034418"/>
              <a:gd name="connsiteY8" fmla="*/ 39329 h 440151"/>
              <a:gd name="connsiteX9" fmla="*/ 1436210 w 11034418"/>
              <a:gd name="connsiteY9" fmla="*/ 29496 h 440151"/>
              <a:gd name="connsiteX10" fmla="*/ 1868829 w 11034418"/>
              <a:gd name="connsiteY10" fmla="*/ 19664 h 440151"/>
              <a:gd name="connsiteX11" fmla="*/ 1927823 w 11034418"/>
              <a:gd name="connsiteY11" fmla="*/ 9832 h 440151"/>
              <a:gd name="connsiteX12" fmla="*/ 1976984 w 11034418"/>
              <a:gd name="connsiteY12" fmla="*/ 0 h 440151"/>
              <a:gd name="connsiteX13" fmla="*/ 2822558 w 11034418"/>
              <a:gd name="connsiteY13" fmla="*/ 9832 h 440151"/>
              <a:gd name="connsiteX14" fmla="*/ 3343668 w 11034418"/>
              <a:gd name="connsiteY14" fmla="*/ 49161 h 440151"/>
              <a:gd name="connsiteX15" fmla="*/ 4071255 w 11034418"/>
              <a:gd name="connsiteY15" fmla="*/ 39329 h 440151"/>
              <a:gd name="connsiteX16" fmla="*/ 4189242 w 11034418"/>
              <a:gd name="connsiteY16" fmla="*/ 29496 h 440151"/>
              <a:gd name="connsiteX17" fmla="*/ 4218739 w 11034418"/>
              <a:gd name="connsiteY17" fmla="*/ 19664 h 440151"/>
              <a:gd name="connsiteX18" fmla="*/ 4258068 w 11034418"/>
              <a:gd name="connsiteY18" fmla="*/ 9832 h 440151"/>
              <a:gd name="connsiteX19" fmla="*/ 4503875 w 11034418"/>
              <a:gd name="connsiteY19" fmla="*/ 19664 h 440151"/>
              <a:gd name="connsiteX20" fmla="*/ 4562868 w 11034418"/>
              <a:gd name="connsiteY20" fmla="*/ 29496 h 440151"/>
              <a:gd name="connsiteX21" fmla="*/ 4641526 w 11034418"/>
              <a:gd name="connsiteY21" fmla="*/ 39329 h 440151"/>
              <a:gd name="connsiteX22" fmla="*/ 4769346 w 11034418"/>
              <a:gd name="connsiteY22" fmla="*/ 58993 h 440151"/>
              <a:gd name="connsiteX23" fmla="*/ 5005320 w 11034418"/>
              <a:gd name="connsiteY23" fmla="*/ 49161 h 440151"/>
              <a:gd name="connsiteX24" fmla="*/ 5113475 w 11034418"/>
              <a:gd name="connsiteY24" fmla="*/ 29496 h 440151"/>
              <a:gd name="connsiteX25" fmla="*/ 5182300 w 11034418"/>
              <a:gd name="connsiteY25" fmla="*/ 9832 h 440151"/>
              <a:gd name="connsiteX26" fmla="*/ 5251126 w 11034418"/>
              <a:gd name="connsiteY26" fmla="*/ 0 h 440151"/>
              <a:gd name="connsiteX27" fmla="*/ 5998378 w 11034418"/>
              <a:gd name="connsiteY27" fmla="*/ 19664 h 440151"/>
              <a:gd name="connsiteX28" fmla="*/ 6037707 w 11034418"/>
              <a:gd name="connsiteY28" fmla="*/ 29496 h 440151"/>
              <a:gd name="connsiteX29" fmla="*/ 6116365 w 11034418"/>
              <a:gd name="connsiteY29" fmla="*/ 39329 h 440151"/>
              <a:gd name="connsiteX30" fmla="*/ 6175358 w 11034418"/>
              <a:gd name="connsiteY30" fmla="*/ 58993 h 440151"/>
              <a:gd name="connsiteX31" fmla="*/ 6539152 w 11034418"/>
              <a:gd name="connsiteY31" fmla="*/ 58993 h 440151"/>
              <a:gd name="connsiteX32" fmla="*/ 7020933 w 11034418"/>
              <a:gd name="connsiteY32" fmla="*/ 58993 h 440151"/>
              <a:gd name="connsiteX33" fmla="*/ 7070094 w 11034418"/>
              <a:gd name="connsiteY33" fmla="*/ 68825 h 440151"/>
              <a:gd name="connsiteX34" fmla="*/ 7207746 w 11034418"/>
              <a:gd name="connsiteY34" fmla="*/ 78658 h 440151"/>
              <a:gd name="connsiteX35" fmla="*/ 7502713 w 11034418"/>
              <a:gd name="connsiteY35" fmla="*/ 88490 h 440151"/>
              <a:gd name="connsiteX36" fmla="*/ 7561707 w 11034418"/>
              <a:gd name="connsiteY36" fmla="*/ 68825 h 440151"/>
              <a:gd name="connsiteX37" fmla="*/ 7728855 w 11034418"/>
              <a:gd name="connsiteY37" fmla="*/ 29496 h 440151"/>
              <a:gd name="connsiteX38" fmla="*/ 7787849 w 11034418"/>
              <a:gd name="connsiteY38" fmla="*/ 19664 h 440151"/>
              <a:gd name="connsiteX39" fmla="*/ 8063152 w 11034418"/>
              <a:gd name="connsiteY39" fmla="*/ 29496 h 440151"/>
              <a:gd name="connsiteX40" fmla="*/ 8092649 w 11034418"/>
              <a:gd name="connsiteY40" fmla="*/ 39329 h 440151"/>
              <a:gd name="connsiteX41" fmla="*/ 8161475 w 11034418"/>
              <a:gd name="connsiteY41" fmla="*/ 49161 h 440151"/>
              <a:gd name="connsiteX42" fmla="*/ 8230300 w 11034418"/>
              <a:gd name="connsiteY42" fmla="*/ 68825 h 440151"/>
              <a:gd name="connsiteX43" fmla="*/ 8417113 w 11034418"/>
              <a:gd name="connsiteY43" fmla="*/ 78658 h 440151"/>
              <a:gd name="connsiteX44" fmla="*/ 8908726 w 11034418"/>
              <a:gd name="connsiteY44" fmla="*/ 58993 h 440151"/>
              <a:gd name="connsiteX45" fmla="*/ 8957887 w 11034418"/>
              <a:gd name="connsiteY45" fmla="*/ 49161 h 440151"/>
              <a:gd name="connsiteX46" fmla="*/ 9400339 w 11034418"/>
              <a:gd name="connsiteY46" fmla="*/ 58993 h 440151"/>
              <a:gd name="connsiteX47" fmla="*/ 9734636 w 11034418"/>
              <a:gd name="connsiteY47" fmla="*/ 39329 h 440151"/>
              <a:gd name="connsiteX48" fmla="*/ 10295075 w 11034418"/>
              <a:gd name="connsiteY48" fmla="*/ 49161 h 440151"/>
              <a:gd name="connsiteX49" fmla="*/ 10324571 w 11034418"/>
              <a:gd name="connsiteY49" fmla="*/ 68825 h 440151"/>
              <a:gd name="connsiteX50" fmla="*/ 10373733 w 11034418"/>
              <a:gd name="connsiteY50" fmla="*/ 78658 h 440151"/>
              <a:gd name="connsiteX51" fmla="*/ 10442558 w 11034418"/>
              <a:gd name="connsiteY51" fmla="*/ 98322 h 440151"/>
              <a:gd name="connsiteX52" fmla="*/ 10865346 w 11034418"/>
              <a:gd name="connsiteY52" fmla="*/ 88490 h 440151"/>
              <a:gd name="connsiteX53" fmla="*/ 11032494 w 11034418"/>
              <a:gd name="connsiteY53" fmla="*/ 127819 h 440151"/>
              <a:gd name="connsiteX54" fmla="*/ 11022662 w 11034418"/>
              <a:gd name="connsiteY54" fmla="*/ 363793 h 440151"/>
              <a:gd name="connsiteX55" fmla="*/ 10963668 w 11034418"/>
              <a:gd name="connsiteY55" fmla="*/ 373625 h 440151"/>
              <a:gd name="connsiteX56" fmla="*/ 10953836 w 11034418"/>
              <a:gd name="connsiteY56" fmla="*/ 403122 h 440151"/>
              <a:gd name="connsiteX57" fmla="*/ 10904675 w 11034418"/>
              <a:gd name="connsiteY57" fmla="*/ 412955 h 440151"/>
              <a:gd name="connsiteX58" fmla="*/ 10875178 w 11034418"/>
              <a:gd name="connsiteY58" fmla="*/ 432619 h 440151"/>
              <a:gd name="connsiteX59" fmla="*/ 10511384 w 11034418"/>
              <a:gd name="connsiteY59" fmla="*/ 412955 h 440151"/>
              <a:gd name="connsiteX60" fmla="*/ 10422894 w 11034418"/>
              <a:gd name="connsiteY60" fmla="*/ 403122 h 440151"/>
              <a:gd name="connsiteX61" fmla="*/ 10206584 w 11034418"/>
              <a:gd name="connsiteY61" fmla="*/ 403122 h 440151"/>
              <a:gd name="connsiteX62" fmla="*/ 10147591 w 11034418"/>
              <a:gd name="connsiteY62" fmla="*/ 422787 h 440151"/>
              <a:gd name="connsiteX63" fmla="*/ 9931281 w 11034418"/>
              <a:gd name="connsiteY63" fmla="*/ 412955 h 440151"/>
              <a:gd name="connsiteX64" fmla="*/ 9793629 w 11034418"/>
              <a:gd name="connsiteY64" fmla="*/ 393290 h 440151"/>
              <a:gd name="connsiteX65" fmla="*/ 7571539 w 11034418"/>
              <a:gd name="connsiteY65" fmla="*/ 403122 h 440151"/>
              <a:gd name="connsiteX66" fmla="*/ 7237242 w 11034418"/>
              <a:gd name="connsiteY66" fmla="*/ 383458 h 440151"/>
              <a:gd name="connsiteX67" fmla="*/ 7079926 w 11034418"/>
              <a:gd name="connsiteY67" fmla="*/ 363793 h 440151"/>
              <a:gd name="connsiteX68" fmla="*/ 6873449 w 11034418"/>
              <a:gd name="connsiteY68" fmla="*/ 334296 h 440151"/>
              <a:gd name="connsiteX69" fmla="*/ 6627642 w 11034418"/>
              <a:gd name="connsiteY69" fmla="*/ 314632 h 440151"/>
              <a:gd name="connsiteX70" fmla="*/ 6411333 w 11034418"/>
              <a:gd name="connsiteY70" fmla="*/ 324464 h 440151"/>
              <a:gd name="connsiteX71" fmla="*/ 6273681 w 11034418"/>
              <a:gd name="connsiteY71" fmla="*/ 353961 h 440151"/>
              <a:gd name="connsiteX72" fmla="*/ 6214687 w 11034418"/>
              <a:gd name="connsiteY72" fmla="*/ 363793 h 440151"/>
              <a:gd name="connsiteX73" fmla="*/ 5811565 w 11034418"/>
              <a:gd name="connsiteY73" fmla="*/ 373625 h 440151"/>
              <a:gd name="connsiteX74" fmla="*/ 5201965 w 11034418"/>
              <a:gd name="connsiteY74" fmla="*/ 373625 h 440151"/>
              <a:gd name="connsiteX75" fmla="*/ 5083978 w 11034418"/>
              <a:gd name="connsiteY75" fmla="*/ 353961 h 440151"/>
              <a:gd name="connsiteX76" fmla="*/ 4975823 w 11034418"/>
              <a:gd name="connsiteY76" fmla="*/ 334296 h 440151"/>
              <a:gd name="connsiteX77" fmla="*/ 4179410 w 11034418"/>
              <a:gd name="connsiteY77" fmla="*/ 344129 h 440151"/>
              <a:gd name="connsiteX78" fmla="*/ 3913939 w 11034418"/>
              <a:gd name="connsiteY78" fmla="*/ 334296 h 440151"/>
              <a:gd name="connsiteX79" fmla="*/ 3510817 w 11034418"/>
              <a:gd name="connsiteY79" fmla="*/ 344129 h 440151"/>
              <a:gd name="connsiteX80" fmla="*/ 3166687 w 11034418"/>
              <a:gd name="connsiteY80" fmla="*/ 363793 h 440151"/>
              <a:gd name="connsiteX81" fmla="*/ 2635746 w 11034418"/>
              <a:gd name="connsiteY81" fmla="*/ 353961 h 440151"/>
              <a:gd name="connsiteX82" fmla="*/ 2075307 w 11034418"/>
              <a:gd name="connsiteY82" fmla="*/ 334296 h 440151"/>
              <a:gd name="connsiteX83" fmla="*/ 1682017 w 11034418"/>
              <a:gd name="connsiteY83" fmla="*/ 344129 h 440151"/>
              <a:gd name="connsiteX84" fmla="*/ 1229733 w 11034418"/>
              <a:gd name="connsiteY84" fmla="*/ 344129 h 440151"/>
              <a:gd name="connsiteX85" fmla="*/ 679126 w 11034418"/>
              <a:gd name="connsiteY85" fmla="*/ 353961 h 440151"/>
              <a:gd name="connsiteX86" fmla="*/ 89191 w 11034418"/>
              <a:gd name="connsiteY86" fmla="*/ 353961 h 440151"/>
              <a:gd name="connsiteX87" fmla="*/ 59694 w 11034418"/>
              <a:gd name="connsiteY87" fmla="*/ 334296 h 440151"/>
              <a:gd name="connsiteX88" fmla="*/ 30197 w 11034418"/>
              <a:gd name="connsiteY88" fmla="*/ 304800 h 440151"/>
              <a:gd name="connsiteX89" fmla="*/ 20365 w 11034418"/>
              <a:gd name="connsiteY89" fmla="*/ 275303 h 440151"/>
              <a:gd name="connsiteX90" fmla="*/ 700 w 11034418"/>
              <a:gd name="connsiteY90" fmla="*/ 245806 h 440151"/>
              <a:gd name="connsiteX91" fmla="*/ 10533 w 11034418"/>
              <a:gd name="connsiteY91" fmla="*/ 137651 h 440151"/>
              <a:gd name="connsiteX92" fmla="*/ 59694 w 11034418"/>
              <a:gd name="connsiteY92" fmla="*/ 88490 h 440151"/>
              <a:gd name="connsiteX93" fmla="*/ 79358 w 11034418"/>
              <a:gd name="connsiteY93" fmla="*/ 39329 h 44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1034418" h="440151">
                <a:moveTo>
                  <a:pt x="79358" y="39329"/>
                </a:moveTo>
                <a:lnTo>
                  <a:pt x="79358" y="39329"/>
                </a:lnTo>
                <a:lnTo>
                  <a:pt x="934765" y="19664"/>
                </a:lnTo>
                <a:cubicBezTo>
                  <a:pt x="945129" y="19549"/>
                  <a:pt x="954297" y="26649"/>
                  <a:pt x="964262" y="29496"/>
                </a:cubicBezTo>
                <a:cubicBezTo>
                  <a:pt x="977255" y="33208"/>
                  <a:pt x="990481" y="36051"/>
                  <a:pt x="1003591" y="39329"/>
                </a:cubicBezTo>
                <a:cubicBezTo>
                  <a:pt x="1013423" y="45884"/>
                  <a:pt x="1022226" y="54338"/>
                  <a:pt x="1033087" y="58993"/>
                </a:cubicBezTo>
                <a:cubicBezTo>
                  <a:pt x="1045508" y="64316"/>
                  <a:pt x="1058904" y="68825"/>
                  <a:pt x="1072417" y="68825"/>
                </a:cubicBezTo>
                <a:cubicBezTo>
                  <a:pt x="1164243" y="68825"/>
                  <a:pt x="1255952" y="62270"/>
                  <a:pt x="1347720" y="58993"/>
                </a:cubicBezTo>
                <a:cubicBezTo>
                  <a:pt x="1357552" y="52438"/>
                  <a:pt x="1366007" y="43066"/>
                  <a:pt x="1377217" y="39329"/>
                </a:cubicBezTo>
                <a:cubicBezTo>
                  <a:pt x="1396130" y="33025"/>
                  <a:pt x="1416290" y="30293"/>
                  <a:pt x="1436210" y="29496"/>
                </a:cubicBezTo>
                <a:cubicBezTo>
                  <a:pt x="1580338" y="23731"/>
                  <a:pt x="1724623" y="22941"/>
                  <a:pt x="1868829" y="19664"/>
                </a:cubicBezTo>
                <a:lnTo>
                  <a:pt x="1927823" y="9832"/>
                </a:lnTo>
                <a:cubicBezTo>
                  <a:pt x="1944265" y="6843"/>
                  <a:pt x="1960272" y="0"/>
                  <a:pt x="1976984" y="0"/>
                </a:cubicBezTo>
                <a:cubicBezTo>
                  <a:pt x="2258861" y="0"/>
                  <a:pt x="2540700" y="6555"/>
                  <a:pt x="2822558" y="9832"/>
                </a:cubicBezTo>
                <a:cubicBezTo>
                  <a:pt x="3312141" y="30231"/>
                  <a:pt x="3148316" y="-28982"/>
                  <a:pt x="3343668" y="49161"/>
                </a:cubicBezTo>
                <a:lnTo>
                  <a:pt x="4071255" y="39329"/>
                </a:lnTo>
                <a:cubicBezTo>
                  <a:pt x="4110710" y="38411"/>
                  <a:pt x="4150123" y="34712"/>
                  <a:pt x="4189242" y="29496"/>
                </a:cubicBezTo>
                <a:cubicBezTo>
                  <a:pt x="4199515" y="28126"/>
                  <a:pt x="4208774" y="22511"/>
                  <a:pt x="4218739" y="19664"/>
                </a:cubicBezTo>
                <a:cubicBezTo>
                  <a:pt x="4231732" y="15952"/>
                  <a:pt x="4244958" y="13109"/>
                  <a:pt x="4258068" y="9832"/>
                </a:cubicBezTo>
                <a:cubicBezTo>
                  <a:pt x="4340004" y="13109"/>
                  <a:pt x="4422044" y="14385"/>
                  <a:pt x="4503875" y="19664"/>
                </a:cubicBezTo>
                <a:cubicBezTo>
                  <a:pt x="4523769" y="20947"/>
                  <a:pt x="4543133" y="26677"/>
                  <a:pt x="4562868" y="29496"/>
                </a:cubicBezTo>
                <a:cubicBezTo>
                  <a:pt x="4589026" y="33233"/>
                  <a:pt x="4615410" y="35311"/>
                  <a:pt x="4641526" y="39329"/>
                </a:cubicBezTo>
                <a:cubicBezTo>
                  <a:pt x="4836653" y="69349"/>
                  <a:pt x="4484277" y="23361"/>
                  <a:pt x="4769346" y="58993"/>
                </a:cubicBezTo>
                <a:cubicBezTo>
                  <a:pt x="4848004" y="55716"/>
                  <a:pt x="4926768" y="54398"/>
                  <a:pt x="5005320" y="49161"/>
                </a:cubicBezTo>
                <a:cubicBezTo>
                  <a:pt x="5017280" y="48364"/>
                  <a:pt x="5098011" y="33362"/>
                  <a:pt x="5113475" y="29496"/>
                </a:cubicBezTo>
                <a:cubicBezTo>
                  <a:pt x="5169630" y="15457"/>
                  <a:pt x="5114872" y="22091"/>
                  <a:pt x="5182300" y="9832"/>
                </a:cubicBezTo>
                <a:cubicBezTo>
                  <a:pt x="5205101" y="5686"/>
                  <a:pt x="5228184" y="3277"/>
                  <a:pt x="5251126" y="0"/>
                </a:cubicBezTo>
                <a:lnTo>
                  <a:pt x="5998378" y="19664"/>
                </a:lnTo>
                <a:cubicBezTo>
                  <a:pt x="6011882" y="20170"/>
                  <a:pt x="6024378" y="27274"/>
                  <a:pt x="6037707" y="29496"/>
                </a:cubicBezTo>
                <a:cubicBezTo>
                  <a:pt x="6063771" y="33840"/>
                  <a:pt x="6090146" y="36051"/>
                  <a:pt x="6116365" y="39329"/>
                </a:cubicBezTo>
                <a:cubicBezTo>
                  <a:pt x="6136029" y="45884"/>
                  <a:pt x="6155249" y="53966"/>
                  <a:pt x="6175358" y="58993"/>
                </a:cubicBezTo>
                <a:cubicBezTo>
                  <a:pt x="6287600" y="87053"/>
                  <a:pt x="6454189" y="61734"/>
                  <a:pt x="6539152" y="58993"/>
                </a:cubicBezTo>
                <a:cubicBezTo>
                  <a:pt x="6760661" y="41954"/>
                  <a:pt x="6690533" y="42876"/>
                  <a:pt x="7020933" y="58993"/>
                </a:cubicBezTo>
                <a:cubicBezTo>
                  <a:pt x="7037625" y="59807"/>
                  <a:pt x="7053474" y="67076"/>
                  <a:pt x="7070094" y="68825"/>
                </a:cubicBezTo>
                <a:cubicBezTo>
                  <a:pt x="7115842" y="73641"/>
                  <a:pt x="7161862" y="75380"/>
                  <a:pt x="7207746" y="78658"/>
                </a:cubicBezTo>
                <a:cubicBezTo>
                  <a:pt x="7308290" y="145687"/>
                  <a:pt x="7245152" y="111905"/>
                  <a:pt x="7502713" y="88490"/>
                </a:cubicBezTo>
                <a:cubicBezTo>
                  <a:pt x="7523356" y="86613"/>
                  <a:pt x="7541597" y="73852"/>
                  <a:pt x="7561707" y="68825"/>
                </a:cubicBezTo>
                <a:cubicBezTo>
                  <a:pt x="7623997" y="53253"/>
                  <a:pt x="7665056" y="42256"/>
                  <a:pt x="7728855" y="29496"/>
                </a:cubicBezTo>
                <a:cubicBezTo>
                  <a:pt x="7748404" y="25586"/>
                  <a:pt x="7768184" y="22941"/>
                  <a:pt x="7787849" y="19664"/>
                </a:cubicBezTo>
                <a:cubicBezTo>
                  <a:pt x="7879617" y="22941"/>
                  <a:pt x="7971516" y="23584"/>
                  <a:pt x="8063152" y="29496"/>
                </a:cubicBezTo>
                <a:cubicBezTo>
                  <a:pt x="8073495" y="30163"/>
                  <a:pt x="8082486" y="37296"/>
                  <a:pt x="8092649" y="39329"/>
                </a:cubicBezTo>
                <a:cubicBezTo>
                  <a:pt x="8115374" y="43874"/>
                  <a:pt x="8138533" y="45884"/>
                  <a:pt x="8161475" y="49161"/>
                </a:cubicBezTo>
                <a:cubicBezTo>
                  <a:pt x="8178728" y="54912"/>
                  <a:pt x="8213595" y="67372"/>
                  <a:pt x="8230300" y="68825"/>
                </a:cubicBezTo>
                <a:cubicBezTo>
                  <a:pt x="8292423" y="74227"/>
                  <a:pt x="8354842" y="75380"/>
                  <a:pt x="8417113" y="78658"/>
                </a:cubicBezTo>
                <a:cubicBezTo>
                  <a:pt x="8563022" y="75010"/>
                  <a:pt x="8750321" y="80113"/>
                  <a:pt x="8908726" y="58993"/>
                </a:cubicBezTo>
                <a:cubicBezTo>
                  <a:pt x="8925291" y="56784"/>
                  <a:pt x="8941500" y="52438"/>
                  <a:pt x="8957887" y="49161"/>
                </a:cubicBezTo>
                <a:cubicBezTo>
                  <a:pt x="9105371" y="52438"/>
                  <a:pt x="9252819" y="58993"/>
                  <a:pt x="9400339" y="58993"/>
                </a:cubicBezTo>
                <a:cubicBezTo>
                  <a:pt x="9537195" y="58993"/>
                  <a:pt x="9611528" y="50520"/>
                  <a:pt x="9734636" y="39329"/>
                </a:cubicBezTo>
                <a:cubicBezTo>
                  <a:pt x="9921449" y="42606"/>
                  <a:pt x="10108466" y="39831"/>
                  <a:pt x="10295075" y="49161"/>
                </a:cubicBezTo>
                <a:cubicBezTo>
                  <a:pt x="10306877" y="49751"/>
                  <a:pt x="10313507" y="64676"/>
                  <a:pt x="10324571" y="68825"/>
                </a:cubicBezTo>
                <a:cubicBezTo>
                  <a:pt x="10340219" y="74693"/>
                  <a:pt x="10357520" y="74605"/>
                  <a:pt x="10373733" y="78658"/>
                </a:cubicBezTo>
                <a:cubicBezTo>
                  <a:pt x="10396880" y="84445"/>
                  <a:pt x="10419616" y="91767"/>
                  <a:pt x="10442558" y="98322"/>
                </a:cubicBezTo>
                <a:cubicBezTo>
                  <a:pt x="10583487" y="95045"/>
                  <a:pt x="10724379" y="88490"/>
                  <a:pt x="10865346" y="88490"/>
                </a:cubicBezTo>
                <a:cubicBezTo>
                  <a:pt x="11029513" y="88490"/>
                  <a:pt x="11006737" y="50544"/>
                  <a:pt x="11032494" y="127819"/>
                </a:cubicBezTo>
                <a:cubicBezTo>
                  <a:pt x="11029217" y="206477"/>
                  <a:pt x="11043889" y="287982"/>
                  <a:pt x="11022662" y="363793"/>
                </a:cubicBezTo>
                <a:cubicBezTo>
                  <a:pt x="11017287" y="382991"/>
                  <a:pt x="10980977" y="363734"/>
                  <a:pt x="10963668" y="373625"/>
                </a:cubicBezTo>
                <a:cubicBezTo>
                  <a:pt x="10954669" y="378767"/>
                  <a:pt x="10962459" y="397373"/>
                  <a:pt x="10953836" y="403122"/>
                </a:cubicBezTo>
                <a:cubicBezTo>
                  <a:pt x="10939931" y="412392"/>
                  <a:pt x="10921062" y="409677"/>
                  <a:pt x="10904675" y="412955"/>
                </a:cubicBezTo>
                <a:cubicBezTo>
                  <a:pt x="10894843" y="419510"/>
                  <a:pt x="10886990" y="432282"/>
                  <a:pt x="10875178" y="432619"/>
                </a:cubicBezTo>
                <a:cubicBezTo>
                  <a:pt x="10341296" y="447872"/>
                  <a:pt x="10695696" y="439286"/>
                  <a:pt x="10511384" y="412955"/>
                </a:cubicBezTo>
                <a:cubicBezTo>
                  <a:pt x="10482004" y="408758"/>
                  <a:pt x="10452391" y="406400"/>
                  <a:pt x="10422894" y="403122"/>
                </a:cubicBezTo>
                <a:cubicBezTo>
                  <a:pt x="10339110" y="375195"/>
                  <a:pt x="10374445" y="382978"/>
                  <a:pt x="10206584" y="403122"/>
                </a:cubicBezTo>
                <a:cubicBezTo>
                  <a:pt x="10186004" y="405592"/>
                  <a:pt x="10167255" y="416232"/>
                  <a:pt x="10147591" y="422787"/>
                </a:cubicBezTo>
                <a:cubicBezTo>
                  <a:pt x="10075488" y="419510"/>
                  <a:pt x="10003299" y="417756"/>
                  <a:pt x="9931281" y="412955"/>
                </a:cubicBezTo>
                <a:cubicBezTo>
                  <a:pt x="9890276" y="410221"/>
                  <a:pt x="9835353" y="400244"/>
                  <a:pt x="9793629" y="393290"/>
                </a:cubicBezTo>
                <a:lnTo>
                  <a:pt x="7571539" y="403122"/>
                </a:lnTo>
                <a:cubicBezTo>
                  <a:pt x="7546454" y="403122"/>
                  <a:pt x="7280282" y="387623"/>
                  <a:pt x="7237242" y="383458"/>
                </a:cubicBezTo>
                <a:cubicBezTo>
                  <a:pt x="7184641" y="378368"/>
                  <a:pt x="7079926" y="363793"/>
                  <a:pt x="7079926" y="363793"/>
                </a:cubicBezTo>
                <a:cubicBezTo>
                  <a:pt x="6989273" y="318468"/>
                  <a:pt x="7060574" y="347662"/>
                  <a:pt x="6873449" y="334296"/>
                </a:cubicBezTo>
                <a:lnTo>
                  <a:pt x="6627642" y="314632"/>
                </a:lnTo>
                <a:cubicBezTo>
                  <a:pt x="6555539" y="317909"/>
                  <a:pt x="6483195" y="317727"/>
                  <a:pt x="6411333" y="324464"/>
                </a:cubicBezTo>
                <a:cubicBezTo>
                  <a:pt x="6327820" y="332293"/>
                  <a:pt x="6334091" y="341879"/>
                  <a:pt x="6273681" y="353961"/>
                </a:cubicBezTo>
                <a:cubicBezTo>
                  <a:pt x="6254132" y="357871"/>
                  <a:pt x="6234605" y="362945"/>
                  <a:pt x="6214687" y="363793"/>
                </a:cubicBezTo>
                <a:cubicBezTo>
                  <a:pt x="6080395" y="369507"/>
                  <a:pt x="5945939" y="370348"/>
                  <a:pt x="5811565" y="373625"/>
                </a:cubicBezTo>
                <a:cubicBezTo>
                  <a:pt x="5599760" y="444231"/>
                  <a:pt x="5770749" y="390861"/>
                  <a:pt x="5201965" y="373625"/>
                </a:cubicBezTo>
                <a:cubicBezTo>
                  <a:pt x="5168049" y="372597"/>
                  <a:pt x="5118761" y="360285"/>
                  <a:pt x="5083978" y="353961"/>
                </a:cubicBezTo>
                <a:cubicBezTo>
                  <a:pt x="4945672" y="328815"/>
                  <a:pt x="5097199" y="358573"/>
                  <a:pt x="4975823" y="334296"/>
                </a:cubicBezTo>
                <a:lnTo>
                  <a:pt x="4179410" y="344129"/>
                </a:lnTo>
                <a:cubicBezTo>
                  <a:pt x="4090859" y="344129"/>
                  <a:pt x="4002490" y="334296"/>
                  <a:pt x="3913939" y="334296"/>
                </a:cubicBezTo>
                <a:cubicBezTo>
                  <a:pt x="3779525" y="334296"/>
                  <a:pt x="3645191" y="340851"/>
                  <a:pt x="3510817" y="344129"/>
                </a:cubicBezTo>
                <a:cubicBezTo>
                  <a:pt x="3375681" y="357642"/>
                  <a:pt x="3333918" y="363793"/>
                  <a:pt x="3166687" y="363793"/>
                </a:cubicBezTo>
                <a:cubicBezTo>
                  <a:pt x="2989676" y="363793"/>
                  <a:pt x="2812726" y="357238"/>
                  <a:pt x="2635746" y="353961"/>
                </a:cubicBezTo>
                <a:cubicBezTo>
                  <a:pt x="2431008" y="302778"/>
                  <a:pt x="2569575" y="334296"/>
                  <a:pt x="2075307" y="334296"/>
                </a:cubicBezTo>
                <a:cubicBezTo>
                  <a:pt x="1944169" y="334296"/>
                  <a:pt x="1813114" y="340851"/>
                  <a:pt x="1682017" y="344129"/>
                </a:cubicBezTo>
                <a:cubicBezTo>
                  <a:pt x="1461873" y="371646"/>
                  <a:pt x="1713993" y="344129"/>
                  <a:pt x="1229733" y="344129"/>
                </a:cubicBezTo>
                <a:cubicBezTo>
                  <a:pt x="1046168" y="344129"/>
                  <a:pt x="862662" y="350684"/>
                  <a:pt x="679126" y="353961"/>
                </a:cubicBezTo>
                <a:cubicBezTo>
                  <a:pt x="475056" y="421982"/>
                  <a:pt x="611660" y="380085"/>
                  <a:pt x="89191" y="353961"/>
                </a:cubicBezTo>
                <a:cubicBezTo>
                  <a:pt x="77389" y="353371"/>
                  <a:pt x="68772" y="341861"/>
                  <a:pt x="59694" y="334296"/>
                </a:cubicBezTo>
                <a:cubicBezTo>
                  <a:pt x="49012" y="325394"/>
                  <a:pt x="40029" y="314632"/>
                  <a:pt x="30197" y="304800"/>
                </a:cubicBezTo>
                <a:cubicBezTo>
                  <a:pt x="26920" y="294968"/>
                  <a:pt x="25000" y="284573"/>
                  <a:pt x="20365" y="275303"/>
                </a:cubicBezTo>
                <a:cubicBezTo>
                  <a:pt x="15080" y="264734"/>
                  <a:pt x="1542" y="257593"/>
                  <a:pt x="700" y="245806"/>
                </a:cubicBezTo>
                <a:cubicBezTo>
                  <a:pt x="-1879" y="209698"/>
                  <a:pt x="2948" y="173048"/>
                  <a:pt x="10533" y="137651"/>
                </a:cubicBezTo>
                <a:cubicBezTo>
                  <a:pt x="16803" y="108393"/>
                  <a:pt x="40315" y="104639"/>
                  <a:pt x="59694" y="88490"/>
                </a:cubicBezTo>
                <a:lnTo>
                  <a:pt x="79358" y="39329"/>
                </a:lnTo>
                <a:close/>
              </a:path>
            </a:pathLst>
          </a:custGeom>
          <a:solidFill>
            <a:srgbClr val="FBC5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7" name="Freeform: Shape 6">
            <a:extLst>
              <a:ext uri="{FF2B5EF4-FFF2-40B4-BE49-F238E27FC236}">
                <a16:creationId xmlns:a16="http://schemas.microsoft.com/office/drawing/2014/main" id="{43C6E0D3-8D71-4F34-B9A0-9DC889BFE4B4}"/>
              </a:ext>
            </a:extLst>
          </p:cNvPr>
          <p:cNvSpPr/>
          <p:nvPr/>
        </p:nvSpPr>
        <p:spPr>
          <a:xfrm>
            <a:off x="7214853" y="1557388"/>
            <a:ext cx="4604188" cy="442500"/>
          </a:xfrm>
          <a:custGeom>
            <a:avLst/>
            <a:gdLst>
              <a:gd name="connsiteX0" fmla="*/ 79331 w 3481293"/>
              <a:gd name="connsiteY0" fmla="*/ 39336 h 442500"/>
              <a:gd name="connsiteX1" fmla="*/ 79331 w 3481293"/>
              <a:gd name="connsiteY1" fmla="*/ 39336 h 442500"/>
              <a:gd name="connsiteX2" fmla="*/ 620106 w 3481293"/>
              <a:gd name="connsiteY2" fmla="*/ 29504 h 442500"/>
              <a:gd name="connsiteX3" fmla="*/ 846248 w 3481293"/>
              <a:gd name="connsiteY3" fmla="*/ 9839 h 442500"/>
              <a:gd name="connsiteX4" fmla="*/ 1180544 w 3481293"/>
              <a:gd name="connsiteY4" fmla="*/ 19672 h 442500"/>
              <a:gd name="connsiteX5" fmla="*/ 1249370 w 3481293"/>
              <a:gd name="connsiteY5" fmla="*/ 29504 h 442500"/>
              <a:gd name="connsiteX6" fmla="*/ 1721319 w 3481293"/>
              <a:gd name="connsiteY6" fmla="*/ 19672 h 442500"/>
              <a:gd name="connsiteX7" fmla="*/ 2124441 w 3481293"/>
              <a:gd name="connsiteY7" fmla="*/ 7 h 442500"/>
              <a:gd name="connsiteX8" fmla="*/ 2232596 w 3481293"/>
              <a:gd name="connsiteY8" fmla="*/ 9839 h 442500"/>
              <a:gd name="connsiteX9" fmla="*/ 2380080 w 3481293"/>
              <a:gd name="connsiteY9" fmla="*/ 39336 h 442500"/>
              <a:gd name="connsiteX10" fmla="*/ 2488235 w 3481293"/>
              <a:gd name="connsiteY10" fmla="*/ 68833 h 442500"/>
              <a:gd name="connsiteX11" fmla="*/ 2635719 w 3481293"/>
              <a:gd name="connsiteY11" fmla="*/ 78665 h 442500"/>
              <a:gd name="connsiteX12" fmla="*/ 2812699 w 3481293"/>
              <a:gd name="connsiteY12" fmla="*/ 49168 h 442500"/>
              <a:gd name="connsiteX13" fmla="*/ 3461628 w 3481293"/>
              <a:gd name="connsiteY13" fmla="*/ 88497 h 442500"/>
              <a:gd name="connsiteX14" fmla="*/ 3481293 w 3481293"/>
              <a:gd name="connsiteY14" fmla="*/ 167155 h 442500"/>
              <a:gd name="connsiteX15" fmla="*/ 3451796 w 3481293"/>
              <a:gd name="connsiteY15" fmla="*/ 275310 h 442500"/>
              <a:gd name="connsiteX16" fmla="*/ 3441964 w 3481293"/>
              <a:gd name="connsiteY16" fmla="*/ 304807 h 442500"/>
              <a:gd name="connsiteX17" fmla="*/ 3353473 w 3481293"/>
              <a:gd name="connsiteY17" fmla="*/ 373633 h 442500"/>
              <a:gd name="connsiteX18" fmla="*/ 3264983 w 3481293"/>
              <a:gd name="connsiteY18" fmla="*/ 412962 h 442500"/>
              <a:gd name="connsiteX19" fmla="*/ 3097835 w 3481293"/>
              <a:gd name="connsiteY19" fmla="*/ 422794 h 442500"/>
              <a:gd name="connsiteX20" fmla="*/ 2468570 w 3481293"/>
              <a:gd name="connsiteY20" fmla="*/ 422794 h 442500"/>
              <a:gd name="connsiteX21" fmla="*/ 2301422 w 3481293"/>
              <a:gd name="connsiteY21" fmla="*/ 412962 h 442500"/>
              <a:gd name="connsiteX22" fmla="*/ 2035951 w 3481293"/>
              <a:gd name="connsiteY22" fmla="*/ 393297 h 442500"/>
              <a:gd name="connsiteX23" fmla="*/ 1996622 w 3481293"/>
              <a:gd name="connsiteY23" fmla="*/ 383465 h 442500"/>
              <a:gd name="connsiteX24" fmla="*/ 1888467 w 3481293"/>
              <a:gd name="connsiteY24" fmla="*/ 363801 h 442500"/>
              <a:gd name="connsiteX25" fmla="*/ 1770480 w 3481293"/>
              <a:gd name="connsiteY25" fmla="*/ 373633 h 442500"/>
              <a:gd name="connsiteX26" fmla="*/ 1740983 w 3481293"/>
              <a:gd name="connsiteY26" fmla="*/ 383465 h 442500"/>
              <a:gd name="connsiteX27" fmla="*/ 1701654 w 3481293"/>
              <a:gd name="connsiteY27" fmla="*/ 393297 h 442500"/>
              <a:gd name="connsiteX28" fmla="*/ 1672157 w 3481293"/>
              <a:gd name="connsiteY28" fmla="*/ 412962 h 442500"/>
              <a:gd name="connsiteX29" fmla="*/ 1622996 w 3481293"/>
              <a:gd name="connsiteY29" fmla="*/ 422794 h 442500"/>
              <a:gd name="connsiteX30" fmla="*/ 1180544 w 3481293"/>
              <a:gd name="connsiteY30" fmla="*/ 412962 h 442500"/>
              <a:gd name="connsiteX31" fmla="*/ 767590 w 3481293"/>
              <a:gd name="connsiteY31" fmla="*/ 393297 h 442500"/>
              <a:gd name="connsiteX32" fmla="*/ 738093 w 3481293"/>
              <a:gd name="connsiteY32" fmla="*/ 383465 h 442500"/>
              <a:gd name="connsiteX33" fmla="*/ 20338 w 3481293"/>
              <a:gd name="connsiteY33" fmla="*/ 373633 h 442500"/>
              <a:gd name="connsiteX34" fmla="*/ 673 w 3481293"/>
              <a:gd name="connsiteY34" fmla="*/ 344136 h 442500"/>
              <a:gd name="connsiteX35" fmla="*/ 10506 w 3481293"/>
              <a:gd name="connsiteY35" fmla="*/ 127826 h 442500"/>
              <a:gd name="connsiteX36" fmla="*/ 20338 w 3481293"/>
              <a:gd name="connsiteY36" fmla="*/ 98330 h 442500"/>
              <a:gd name="connsiteX37" fmla="*/ 69499 w 3481293"/>
              <a:gd name="connsiteY37" fmla="*/ 49168 h 442500"/>
              <a:gd name="connsiteX38" fmla="*/ 79331 w 3481293"/>
              <a:gd name="connsiteY38" fmla="*/ 39336 h 44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481293" h="442500">
                <a:moveTo>
                  <a:pt x="79331" y="39336"/>
                </a:moveTo>
                <a:lnTo>
                  <a:pt x="79331" y="39336"/>
                </a:lnTo>
                <a:lnTo>
                  <a:pt x="620106" y="29504"/>
                </a:lnTo>
                <a:cubicBezTo>
                  <a:pt x="797414" y="24712"/>
                  <a:pt x="751408" y="33551"/>
                  <a:pt x="846248" y="9839"/>
                </a:cubicBezTo>
                <a:lnTo>
                  <a:pt x="1180544" y="19672"/>
                </a:lnTo>
                <a:cubicBezTo>
                  <a:pt x="1203691" y="20801"/>
                  <a:pt x="1226195" y="29504"/>
                  <a:pt x="1249370" y="29504"/>
                </a:cubicBezTo>
                <a:cubicBezTo>
                  <a:pt x="1406720" y="29504"/>
                  <a:pt x="1564003" y="22949"/>
                  <a:pt x="1721319" y="19672"/>
                </a:cubicBezTo>
                <a:cubicBezTo>
                  <a:pt x="1886576" y="-987"/>
                  <a:pt x="1858618" y="7"/>
                  <a:pt x="2124441" y="7"/>
                </a:cubicBezTo>
                <a:cubicBezTo>
                  <a:pt x="2160641" y="7"/>
                  <a:pt x="2196544" y="6562"/>
                  <a:pt x="2232596" y="9839"/>
                </a:cubicBezTo>
                <a:cubicBezTo>
                  <a:pt x="2319745" y="38889"/>
                  <a:pt x="2270988" y="27215"/>
                  <a:pt x="2380080" y="39336"/>
                </a:cubicBezTo>
                <a:cubicBezTo>
                  <a:pt x="2454927" y="64286"/>
                  <a:pt x="2418747" y="54936"/>
                  <a:pt x="2488235" y="68833"/>
                </a:cubicBezTo>
                <a:cubicBezTo>
                  <a:pt x="2548140" y="108770"/>
                  <a:pt x="2514066" y="94885"/>
                  <a:pt x="2635719" y="78665"/>
                </a:cubicBezTo>
                <a:cubicBezTo>
                  <a:pt x="2695001" y="70761"/>
                  <a:pt x="2812699" y="49168"/>
                  <a:pt x="2812699" y="49168"/>
                </a:cubicBezTo>
                <a:cubicBezTo>
                  <a:pt x="3409980" y="69764"/>
                  <a:pt x="3198445" y="22703"/>
                  <a:pt x="3461628" y="88497"/>
                </a:cubicBezTo>
                <a:cubicBezTo>
                  <a:pt x="3469386" y="111771"/>
                  <a:pt x="3481293" y="143430"/>
                  <a:pt x="3481293" y="167155"/>
                </a:cubicBezTo>
                <a:cubicBezTo>
                  <a:pt x="3481293" y="273313"/>
                  <a:pt x="3481064" y="216772"/>
                  <a:pt x="3451796" y="275310"/>
                </a:cubicBezTo>
                <a:cubicBezTo>
                  <a:pt x="3447161" y="284580"/>
                  <a:pt x="3447713" y="296183"/>
                  <a:pt x="3441964" y="304807"/>
                </a:cubicBezTo>
                <a:cubicBezTo>
                  <a:pt x="3423481" y="332532"/>
                  <a:pt x="3376913" y="358006"/>
                  <a:pt x="3353473" y="373633"/>
                </a:cubicBezTo>
                <a:cubicBezTo>
                  <a:pt x="3324804" y="392745"/>
                  <a:pt x="3303482" y="410697"/>
                  <a:pt x="3264983" y="412962"/>
                </a:cubicBezTo>
                <a:lnTo>
                  <a:pt x="3097835" y="422794"/>
                </a:lnTo>
                <a:cubicBezTo>
                  <a:pt x="2848086" y="458471"/>
                  <a:pt x="3019602" y="437686"/>
                  <a:pt x="2468570" y="422794"/>
                </a:cubicBezTo>
                <a:cubicBezTo>
                  <a:pt x="2412778" y="421286"/>
                  <a:pt x="2357126" y="416443"/>
                  <a:pt x="2301422" y="412962"/>
                </a:cubicBezTo>
                <a:cubicBezTo>
                  <a:pt x="2151916" y="403618"/>
                  <a:pt x="2173116" y="404728"/>
                  <a:pt x="2035951" y="393297"/>
                </a:cubicBezTo>
                <a:cubicBezTo>
                  <a:pt x="2022841" y="390020"/>
                  <a:pt x="2009917" y="385882"/>
                  <a:pt x="1996622" y="383465"/>
                </a:cubicBezTo>
                <a:cubicBezTo>
                  <a:pt x="1867446" y="359979"/>
                  <a:pt x="1977669" y="386101"/>
                  <a:pt x="1888467" y="363801"/>
                </a:cubicBezTo>
                <a:cubicBezTo>
                  <a:pt x="1849138" y="367078"/>
                  <a:pt x="1809599" y="368417"/>
                  <a:pt x="1770480" y="373633"/>
                </a:cubicBezTo>
                <a:cubicBezTo>
                  <a:pt x="1760207" y="375003"/>
                  <a:pt x="1750948" y="380618"/>
                  <a:pt x="1740983" y="383465"/>
                </a:cubicBezTo>
                <a:cubicBezTo>
                  <a:pt x="1727990" y="387177"/>
                  <a:pt x="1714764" y="390020"/>
                  <a:pt x="1701654" y="393297"/>
                </a:cubicBezTo>
                <a:cubicBezTo>
                  <a:pt x="1691822" y="399852"/>
                  <a:pt x="1683222" y="408813"/>
                  <a:pt x="1672157" y="412962"/>
                </a:cubicBezTo>
                <a:cubicBezTo>
                  <a:pt x="1656510" y="418830"/>
                  <a:pt x="1639708" y="422794"/>
                  <a:pt x="1622996" y="422794"/>
                </a:cubicBezTo>
                <a:cubicBezTo>
                  <a:pt x="1475476" y="422794"/>
                  <a:pt x="1328028" y="416239"/>
                  <a:pt x="1180544" y="412962"/>
                </a:cubicBezTo>
                <a:cubicBezTo>
                  <a:pt x="992261" y="381582"/>
                  <a:pt x="1217641" y="416377"/>
                  <a:pt x="767590" y="393297"/>
                </a:cubicBezTo>
                <a:cubicBezTo>
                  <a:pt x="757239" y="392766"/>
                  <a:pt x="748454" y="383738"/>
                  <a:pt x="738093" y="383465"/>
                </a:cubicBezTo>
                <a:cubicBezTo>
                  <a:pt x="498902" y="377171"/>
                  <a:pt x="259590" y="376910"/>
                  <a:pt x="20338" y="373633"/>
                </a:cubicBezTo>
                <a:cubicBezTo>
                  <a:pt x="13783" y="363801"/>
                  <a:pt x="1145" y="355944"/>
                  <a:pt x="673" y="344136"/>
                </a:cubicBezTo>
                <a:cubicBezTo>
                  <a:pt x="-2212" y="272016"/>
                  <a:pt x="4750" y="199774"/>
                  <a:pt x="10506" y="127826"/>
                </a:cubicBezTo>
                <a:cubicBezTo>
                  <a:pt x="11332" y="117495"/>
                  <a:pt x="15703" y="107600"/>
                  <a:pt x="20338" y="98330"/>
                </a:cubicBezTo>
                <a:cubicBezTo>
                  <a:pt x="30826" y="77354"/>
                  <a:pt x="45901" y="57034"/>
                  <a:pt x="69499" y="49168"/>
                </a:cubicBezTo>
                <a:cubicBezTo>
                  <a:pt x="78827" y="46059"/>
                  <a:pt x="89164" y="49168"/>
                  <a:pt x="79331" y="39336"/>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2" name="Title 1"/>
          <p:cNvSpPr>
            <a:spLocks noGrp="1"/>
          </p:cNvSpPr>
          <p:nvPr>
            <p:ph type="title"/>
          </p:nvPr>
        </p:nvSpPr>
        <p:spPr>
          <a:xfrm>
            <a:off x="868363" y="384175"/>
            <a:ext cx="10744200" cy="866648"/>
          </a:xfrm>
        </p:spPr>
        <p:txBody>
          <a:bodyPr/>
          <a:lstStyle/>
          <a:p>
            <a:r>
              <a:rPr lang="en-US" b="1" dirty="0">
                <a:solidFill>
                  <a:schemeClr val="bg1"/>
                </a:solidFill>
              </a:rPr>
              <a:t>I. MỤC ĐÍCH CỦA ĐỒ ÁN</a:t>
            </a:r>
          </a:p>
        </p:txBody>
      </p:sp>
      <p:sp>
        <p:nvSpPr>
          <p:cNvPr id="3" name="Content Placeholder 2"/>
          <p:cNvSpPr>
            <a:spLocks noGrp="1"/>
          </p:cNvSpPr>
          <p:nvPr>
            <p:ph idx="11"/>
          </p:nvPr>
        </p:nvSpPr>
        <p:spPr>
          <a:xfrm>
            <a:off x="868363" y="936625"/>
            <a:ext cx="10950678" cy="5537200"/>
          </a:xfrm>
        </p:spPr>
        <p:txBody>
          <a:bodyPr/>
          <a:lstStyle/>
          <a:p>
            <a:pPr algn="just">
              <a:lnSpc>
                <a:spcPct val="150000"/>
              </a:lnSpc>
            </a:pPr>
            <a:r>
              <a:rPr lang="vi-VN" sz="2100" dirty="0">
                <a:solidFill>
                  <a:schemeClr val="bg2"/>
                </a:solidFill>
                <a:latin typeface="Segoe UI Light" panose="020B0502040204020203" pitchFamily="34" charset="0"/>
                <a:cs typeface="Segoe UI Light" panose="020B0502040204020203" pitchFamily="34" charset="0"/>
              </a:rPr>
              <a:t>Trong những năm gần đây, thế giới phải chịu đựng một đại dịch mang tên: “Đại dịch COVID-19” do virus corona gây hội chứng hô hấp cấp tính gây ra. COVID-19 lây lan chủ yếu từ người sang người qua các giọt nước bắn từ đường hô hấp. Các giọt bắn từ đường hô hấp bay vào không khí khi ho, hắt hơi, trò chuyện, la hét hoặc ca hát…. Chính vì thế, khẩu trang là một rào chắn đơn giản, giúp ngăn các giọt nước bắn từ đường hô hấp khi tiếp xúc với người khác. Việc phát triển một ứng dụng nhận diện người người đeo khẩu trang trong thời gian này là hết sức cần thiết. Ứng dụng sẽ phát hiện người dân có đeo khẩu trang hay không. Nó giúp cho các lực lượng tuyến đầu có thể kiểm soát chặt chẽ và mất ít thời gian hơn trong công tác phòng chống Covid-19. </a:t>
            </a:r>
          </a:p>
          <a:p>
            <a:pPr algn="just">
              <a:lnSpc>
                <a:spcPct val="150000"/>
              </a:lnSpc>
            </a:pPr>
            <a:r>
              <a:rPr lang="vi-VN" sz="2100" dirty="0">
                <a:solidFill>
                  <a:schemeClr val="bg2"/>
                </a:solidFill>
                <a:latin typeface="Segoe UI Light" panose="020B0502040204020203" pitchFamily="34" charset="0"/>
                <a:cs typeface="Segoe UI Light" panose="020B0502040204020203" pitchFamily="34" charset="0"/>
              </a:rPr>
              <a:t>Với sự phát triển nhanh chóng của Deep Learning, thị giác máy tính đã đạt được những tiến bộ đáng kể trong những năm gần đây về nhận dạng và phát hiện đối tượng. Nhóm em đã sử dụng mô hình CNN để nhận diện người đeo khẩu trang. </a:t>
            </a:r>
          </a:p>
          <a:p>
            <a:pPr algn="just">
              <a:lnSpc>
                <a:spcPct val="150000"/>
              </a:lnSpc>
            </a:pPr>
            <a:endParaRPr lang="vi-VN" sz="2100" dirty="0">
              <a:solidFill>
                <a:schemeClr val="bg2"/>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1216B3C4-1E71-44E5-B758-555288CF2CE7}"/>
              </a:ext>
            </a:extLst>
          </p:cNvPr>
          <p:cNvPicPr>
            <a:picLocks noChangeAspect="1"/>
          </p:cNvPicPr>
          <p:nvPr/>
        </p:nvPicPr>
        <p:blipFill rotWithShape="1">
          <a:blip r:embed="rId3"/>
          <a:srcRect l="20968"/>
          <a:stretch/>
        </p:blipFill>
        <p:spPr>
          <a:xfrm rot="21426786">
            <a:off x="7139739" y="-293098"/>
            <a:ext cx="1814459" cy="1947504"/>
          </a:xfrm>
          <a:prstGeom prst="rect">
            <a:avLst/>
          </a:prstGeom>
        </p:spPr>
      </p:pic>
      <p:grpSp>
        <p:nvGrpSpPr>
          <p:cNvPr id="12" name="Group 11">
            <a:extLst>
              <a:ext uri="{FF2B5EF4-FFF2-40B4-BE49-F238E27FC236}">
                <a16:creationId xmlns:a16="http://schemas.microsoft.com/office/drawing/2014/main" id="{29BA7989-7E7C-48B9-B2F8-5CDBDCA48A3E}"/>
              </a:ext>
            </a:extLst>
          </p:cNvPr>
          <p:cNvGrpSpPr/>
          <p:nvPr/>
        </p:nvGrpSpPr>
        <p:grpSpPr>
          <a:xfrm>
            <a:off x="-102417" y="6985767"/>
            <a:ext cx="12396834" cy="7449874"/>
            <a:chOff x="-110667" y="5143500"/>
            <a:chExt cx="9144000" cy="5143500"/>
          </a:xfrm>
        </p:grpSpPr>
        <p:sp>
          <p:nvSpPr>
            <p:cNvPr id="13" name="Rectangle 12">
              <a:extLst>
                <a:ext uri="{FF2B5EF4-FFF2-40B4-BE49-F238E27FC236}">
                  <a16:creationId xmlns:a16="http://schemas.microsoft.com/office/drawing/2014/main" id="{1F81F26D-BCA5-4D7F-8E5C-BC609733974B}"/>
                </a:ext>
              </a:extLst>
            </p:cNvPr>
            <p:cNvSpPr/>
            <p:nvPr/>
          </p:nvSpPr>
          <p:spPr>
            <a:xfrm>
              <a:off x="-110667" y="5143500"/>
              <a:ext cx="9144000" cy="51435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F54554F5-86C1-4C5E-A901-DF0A9DB33733}"/>
                </a:ext>
              </a:extLst>
            </p:cNvPr>
            <p:cNvSpPr txBox="1"/>
            <p:nvPr/>
          </p:nvSpPr>
          <p:spPr>
            <a:xfrm>
              <a:off x="802207" y="6957337"/>
              <a:ext cx="7531367" cy="1310464"/>
            </a:xfrm>
            <a:prstGeom prst="rect">
              <a:avLst/>
            </a:prstGeom>
            <a:noFill/>
          </p:spPr>
          <p:txBody>
            <a:bodyPr wrap="square" rtlCol="0">
              <a:spAutoFit/>
            </a:bodyPr>
            <a:lstStyle/>
            <a:p>
              <a:pPr algn="ctr"/>
              <a:r>
                <a:rPr lang="en-US" sz="5867" dirty="0">
                  <a:solidFill>
                    <a:schemeClr val="accent1"/>
                  </a:solidFill>
                  <a:latin typeface="+mj-lt"/>
                  <a:cs typeface="Arial" pitchFamily="34" charset="0"/>
                </a:rPr>
                <a:t>TẠI SAO CHÚNG TÔI CHỌN GIẢI PHÁP KĨ THUẬT NÀY</a:t>
              </a:r>
              <a:endParaRPr lang="en-US" sz="5600" dirty="0">
                <a:solidFill>
                  <a:schemeClr val="accent1"/>
                </a:solidFill>
                <a:latin typeface="+mj-lt"/>
                <a:cs typeface="Arial" pitchFamily="34" charset="0"/>
              </a:endParaRPr>
            </a:p>
          </p:txBody>
        </p:sp>
      </p:grpSp>
    </p:spTree>
    <p:extLst>
      <p:ext uri="{BB962C8B-B14F-4D97-AF65-F5344CB8AC3E}">
        <p14:creationId xmlns:p14="http://schemas.microsoft.com/office/powerpoint/2010/main" val="393162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00" fill="hold"/>
                                        <p:tgtEl>
                                          <p:spTgt spid="5"/>
                                        </p:tgtEl>
                                        <p:attrNameLst>
                                          <p:attrName>ppt_x</p:attrName>
                                        </p:attrNameLst>
                                      </p:cBhvr>
                                      <p:tavLst>
                                        <p:tav tm="0">
                                          <p:val>
                                            <p:strVal val="#ppt_x"/>
                                          </p:val>
                                        </p:tav>
                                        <p:tav tm="100000">
                                          <p:val>
                                            <p:strVal val="#ppt_x"/>
                                          </p:val>
                                        </p:tav>
                                      </p:tavLst>
                                    </p:anim>
                                    <p:anim calcmode="lin" valueType="num">
                                      <p:cBhvr additive="base">
                                        <p:cTn id="8" dur="7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par>
                                <p:cTn id="13" presetID="63" presetClass="path" presetSubtype="0" fill="hold" nodeType="withEffect">
                                  <p:stCondLst>
                                    <p:cond delay="0"/>
                                  </p:stCondLst>
                                  <p:childTnLst>
                                    <p:animMotion origin="layout" path="M -0.02487 -4.07407E-6 L 0.22513 -4.07407E-6 " pathEditMode="relative" rAng="0" ptsTypes="AA">
                                      <p:cBhvr>
                                        <p:cTn id="14" dur="1000" fill="hold"/>
                                        <p:tgtEl>
                                          <p:spTgt spid="5"/>
                                        </p:tgtEl>
                                        <p:attrNameLst>
                                          <p:attrName>ppt_x</p:attrName>
                                          <p:attrName>ppt_y</p:attrName>
                                        </p:attrNameLst>
                                      </p:cBhvr>
                                      <p:rCtr x="12500" y="0"/>
                                    </p:animMotion>
                                  </p:childTnLst>
                                </p:cTn>
                              </p:par>
                            </p:childTnLst>
                          </p:cTn>
                        </p:par>
                        <p:par>
                          <p:cTn id="15" fill="hold">
                            <p:stCondLst>
                              <p:cond delay="1700"/>
                            </p:stCondLst>
                            <p:childTnLst>
                              <p:par>
                                <p:cTn id="16" presetID="42" presetClass="path" presetSubtype="0" accel="50000" decel="50000" fill="hold" nodeType="afterEffect">
                                  <p:stCondLst>
                                    <p:cond delay="0"/>
                                  </p:stCondLst>
                                  <p:childTnLst>
                                    <p:animMotion origin="layout" path="M 4.16667E-6 -4.07407E-6 L -0.61615 0.07824 " pathEditMode="relative" rAng="0" ptsTypes="AA">
                                      <p:cBhvr>
                                        <p:cTn id="17" dur="1000" fill="hold"/>
                                        <p:tgtEl>
                                          <p:spTgt spid="5"/>
                                        </p:tgtEl>
                                        <p:attrNameLst>
                                          <p:attrName>ppt_x</p:attrName>
                                          <p:attrName>ppt_y</p:attrName>
                                        </p:attrNameLst>
                                      </p:cBhvr>
                                      <p:rCtr x="-30807" y="3912"/>
                                    </p:animMotion>
                                  </p:childTnLst>
                                </p:cTn>
                              </p:par>
                            </p:childTnLst>
                          </p:cTn>
                        </p:par>
                        <p:par>
                          <p:cTn id="18" fill="hold">
                            <p:stCondLst>
                              <p:cond delay="27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2000"/>
                                        <p:tgtEl>
                                          <p:spTgt spid="8"/>
                                        </p:tgtEl>
                                      </p:cBhvr>
                                    </p:animEffect>
                                  </p:childTnLst>
                                </p:cTn>
                              </p:par>
                              <p:par>
                                <p:cTn id="22" presetID="63" presetClass="path" presetSubtype="0" fill="hold" nodeType="withEffect">
                                  <p:stCondLst>
                                    <p:cond delay="0"/>
                                  </p:stCondLst>
                                  <p:childTnLst>
                                    <p:animMotion origin="layout" path="M -0.56224 0.05186 L 0.0358 0.03982 " pathEditMode="relative" rAng="0" ptsTypes="AA">
                                      <p:cBhvr>
                                        <p:cTn id="23" dur="1850" fill="hold"/>
                                        <p:tgtEl>
                                          <p:spTgt spid="5"/>
                                        </p:tgtEl>
                                        <p:attrNameLst>
                                          <p:attrName>ppt_x</p:attrName>
                                          <p:attrName>ppt_y</p:attrName>
                                        </p:attrNameLst>
                                      </p:cBhvr>
                                      <p:rCtr x="29896" y="-602"/>
                                    </p:animMotion>
                                  </p:childTnLst>
                                </p:cTn>
                              </p:par>
                            </p:childTnLst>
                          </p:cTn>
                        </p:par>
                        <p:par>
                          <p:cTn id="24" fill="hold">
                            <p:stCondLst>
                              <p:cond delay="4700"/>
                            </p:stCondLst>
                            <p:childTnLst>
                              <p:par>
                                <p:cTn id="25" presetID="42" presetClass="path" presetSubtype="0" accel="50000" decel="50000" fill="hold" nodeType="afterEffect">
                                  <p:stCondLst>
                                    <p:cond delay="0"/>
                                  </p:stCondLst>
                                  <p:childTnLst>
                                    <p:animMotion origin="layout" path="M -0.18932 0.06875 L -0.56224 0.05185 " pathEditMode="relative" rAng="0" ptsTypes="AA">
                                      <p:cBhvr>
                                        <p:cTn id="26" dur="1000" fill="hold"/>
                                        <p:tgtEl>
                                          <p:spTgt spid="5"/>
                                        </p:tgtEl>
                                        <p:attrNameLst>
                                          <p:attrName>ppt_x</p:attrName>
                                          <p:attrName>ppt_y</p:attrName>
                                        </p:attrNameLst>
                                      </p:cBhvr>
                                      <p:rCtr x="-18646" y="-856"/>
                                    </p:animMotion>
                                  </p:childTnLst>
                                </p:cTn>
                              </p:par>
                            </p:childTnLst>
                          </p:cTn>
                        </p:par>
                        <p:par>
                          <p:cTn id="27" fill="hold">
                            <p:stCondLst>
                              <p:cond delay="570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1000"/>
                                        <p:tgtEl>
                                          <p:spTgt spid="9"/>
                                        </p:tgtEl>
                                      </p:cBhvr>
                                    </p:animEffect>
                                  </p:childTnLst>
                                </p:cTn>
                              </p:par>
                              <p:par>
                                <p:cTn id="31" presetID="63" presetClass="path" presetSubtype="0" fill="hold" nodeType="withEffect">
                                  <p:stCondLst>
                                    <p:cond delay="0"/>
                                  </p:stCondLst>
                                  <p:childTnLst>
                                    <p:animMotion origin="layout" path="M -0.54805 0.17338 L -0.36836 0.16574 " pathEditMode="relative" rAng="0" ptsTypes="AA">
                                      <p:cBhvr>
                                        <p:cTn id="32" dur="1000" fill="hold"/>
                                        <p:tgtEl>
                                          <p:spTgt spid="5"/>
                                        </p:tgtEl>
                                        <p:attrNameLst>
                                          <p:attrName>ppt_x</p:attrName>
                                          <p:attrName>ppt_y</p:attrName>
                                        </p:attrNameLst>
                                      </p:cBhvr>
                                      <p:rCtr x="8984" y="-394"/>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0.09662 0.16574 L -0.51667 0.60023 " pathEditMode="relative" rAng="0" ptsTypes="AA">
                                      <p:cBhvr>
                                        <p:cTn id="36" dur="1000" fill="hold"/>
                                        <p:tgtEl>
                                          <p:spTgt spid="5"/>
                                        </p:tgtEl>
                                        <p:attrNameLst>
                                          <p:attrName>ppt_x</p:attrName>
                                          <p:attrName>ppt_y</p:attrName>
                                        </p:attrNameLst>
                                      </p:cBhvr>
                                      <p:rCtr x="-21003" y="21713"/>
                                    </p:animMotion>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2300"/>
                                        <p:tgtEl>
                                          <p:spTgt spid="11"/>
                                        </p:tgtEl>
                                      </p:cBhvr>
                                    </p:animEffect>
                                  </p:childTnLst>
                                </p:cTn>
                              </p:par>
                              <p:par>
                                <p:cTn id="41" presetID="63" presetClass="path" presetSubtype="0" fill="hold" nodeType="withEffect">
                                  <p:stCondLst>
                                    <p:cond delay="0"/>
                                  </p:stCondLst>
                                  <p:childTnLst>
                                    <p:animMotion origin="layout" path="M -0.51667 0.60024 L -0.12461 0.59584 " pathEditMode="relative" rAng="0" ptsTypes="AA">
                                      <p:cBhvr>
                                        <p:cTn id="42" dur="2200" fill="hold"/>
                                        <p:tgtEl>
                                          <p:spTgt spid="5"/>
                                        </p:tgtEl>
                                        <p:attrNameLst>
                                          <p:attrName>ppt_x</p:attrName>
                                          <p:attrName>ppt_y</p:attrName>
                                        </p:attrNameLst>
                                      </p:cBhvr>
                                      <p:rCtr x="19596" y="-231"/>
                                    </p:animMotion>
                                  </p:childTnLst>
                                </p:cTn>
                              </p:par>
                            </p:childTnLst>
                          </p:cTn>
                        </p:par>
                      </p:childTnLst>
                    </p:cTn>
                  </p:par>
                  <p:par>
                    <p:cTn id="43" fill="hold">
                      <p:stCondLst>
                        <p:cond delay="indefinite"/>
                      </p:stCondLst>
                      <p:childTnLst>
                        <p:par>
                          <p:cTn id="44" fill="hold">
                            <p:stCondLst>
                              <p:cond delay="0"/>
                            </p:stCondLst>
                            <p:childTnLst>
                              <p:par>
                                <p:cTn id="45" presetID="64" presetClass="path" presetSubtype="0" accel="50000" decel="50000" fill="hold" nodeType="clickEffect">
                                  <p:stCondLst>
                                    <p:cond delay="0"/>
                                  </p:stCondLst>
                                  <p:childTnLst>
                                    <p:animMotion origin="layout" path="M 0.01133 0.0632 L 0 -1.02314 " pathEditMode="relative" rAng="0" ptsTypes="AA">
                                      <p:cBhvr>
                                        <p:cTn id="46" dur="2000" fill="hold"/>
                                        <p:tgtEl>
                                          <p:spTgt spid="12"/>
                                        </p:tgtEl>
                                        <p:attrNameLst>
                                          <p:attrName>ppt_x</p:attrName>
                                          <p:attrName>ppt_y</p:attrName>
                                        </p:attrNameLst>
                                      </p:cBhvr>
                                      <p:rCtr x="-573" y="-5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8"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84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F050E8-8E8F-4F1E-80E2-9E3A6EAA649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F882E67-99C9-4D3D-9929-669BFDAC0C88}"/>
              </a:ext>
            </a:extLst>
          </p:cNvPr>
          <p:cNvSpPr/>
          <p:nvPr/>
        </p:nvSpPr>
        <p:spPr>
          <a:xfrm>
            <a:off x="0" y="0"/>
            <a:ext cx="12192000" cy="6858000"/>
          </a:xfrm>
          <a:prstGeom prst="rect">
            <a:avLst/>
          </a:prstGeom>
          <a:solidFill>
            <a:schemeClr val="bg2">
              <a:lumMod val="75000"/>
              <a:lumOff val="25000"/>
              <a:alpha val="5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err="1">
              <a:ln>
                <a:noFill/>
              </a:ln>
              <a:solidFill>
                <a:srgbClr val="F5F6FA"/>
              </a:solidFill>
              <a:effectLst/>
              <a:uLnTx/>
              <a:uFillTx/>
              <a:latin typeface="Segoe UI Semibold"/>
              <a:ea typeface="+mn-ea"/>
              <a:cs typeface="+mn-cs"/>
            </a:endParaRPr>
          </a:p>
        </p:txBody>
      </p:sp>
      <p:grpSp>
        <p:nvGrpSpPr>
          <p:cNvPr id="30" name="Group 29">
            <a:extLst>
              <a:ext uri="{FF2B5EF4-FFF2-40B4-BE49-F238E27FC236}">
                <a16:creationId xmlns:a16="http://schemas.microsoft.com/office/drawing/2014/main" id="{5FB3CE3D-8B52-42A0-B85F-9BAB487B6C2B}"/>
              </a:ext>
            </a:extLst>
          </p:cNvPr>
          <p:cNvGrpSpPr/>
          <p:nvPr/>
        </p:nvGrpSpPr>
        <p:grpSpPr>
          <a:xfrm>
            <a:off x="3584839" y="2257061"/>
            <a:ext cx="5035737" cy="2640789"/>
            <a:chOff x="283579" y="252947"/>
            <a:chExt cx="4281933" cy="2161736"/>
          </a:xfrm>
        </p:grpSpPr>
        <p:sp>
          <p:nvSpPr>
            <p:cNvPr id="9" name="TextBox 8">
              <a:extLst>
                <a:ext uri="{FF2B5EF4-FFF2-40B4-BE49-F238E27FC236}">
                  <a16:creationId xmlns:a16="http://schemas.microsoft.com/office/drawing/2014/main" id="{C0E17C34-2066-4744-81FD-E10C0A534C15}"/>
                </a:ext>
              </a:extLst>
            </p:cNvPr>
            <p:cNvSpPr txBox="1"/>
            <p:nvPr/>
          </p:nvSpPr>
          <p:spPr>
            <a:xfrm>
              <a:off x="802779" y="883070"/>
              <a:ext cx="3762733" cy="7558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err="1">
                  <a:ln>
                    <a:noFill/>
                  </a:ln>
                  <a:solidFill>
                    <a:srgbClr val="F5F6FA"/>
                  </a:solidFill>
                  <a:effectLst/>
                  <a:uLnTx/>
                  <a:uFillTx/>
                  <a:latin typeface="Segoe UI Black"/>
                  <a:ea typeface="+mn-ea"/>
                  <a:cs typeface="+mn-cs"/>
                </a:rPr>
                <a:t>Ý</a:t>
              </a:r>
              <a:r>
                <a:rPr kumimoji="0" lang="en-US" sz="6000" b="1" i="0" u="none" strike="noStrike" kern="0" cap="none" spc="0" normalizeH="0" baseline="0" noProof="0" dirty="0">
                  <a:ln>
                    <a:noFill/>
                  </a:ln>
                  <a:solidFill>
                    <a:srgbClr val="F5F6FA"/>
                  </a:solidFill>
                  <a:effectLst/>
                  <a:uLnTx/>
                  <a:uFillTx/>
                  <a:latin typeface="Segoe UI Black"/>
                  <a:ea typeface="+mn-ea"/>
                  <a:cs typeface="+mn-cs"/>
                </a:rPr>
                <a:t> NGHĨA</a:t>
              </a:r>
            </a:p>
          </p:txBody>
        </p:sp>
        <p:grpSp>
          <p:nvGrpSpPr>
            <p:cNvPr id="26" name="Group 25">
              <a:extLst>
                <a:ext uri="{FF2B5EF4-FFF2-40B4-BE49-F238E27FC236}">
                  <a16:creationId xmlns:a16="http://schemas.microsoft.com/office/drawing/2014/main" id="{94F268C8-E9E5-42E8-8500-E63FD9F3BA04}"/>
                </a:ext>
              </a:extLst>
            </p:cNvPr>
            <p:cNvGrpSpPr/>
            <p:nvPr/>
          </p:nvGrpSpPr>
          <p:grpSpPr>
            <a:xfrm>
              <a:off x="283579" y="252947"/>
              <a:ext cx="4114801" cy="1772623"/>
              <a:chOff x="4190036" y="1715947"/>
              <a:chExt cx="3240911" cy="1713053"/>
            </a:xfrm>
          </p:grpSpPr>
          <p:cxnSp>
            <p:nvCxnSpPr>
              <p:cNvPr id="13" name="Straight Connector 12">
                <a:extLst>
                  <a:ext uri="{FF2B5EF4-FFF2-40B4-BE49-F238E27FC236}">
                    <a16:creationId xmlns:a16="http://schemas.microsoft.com/office/drawing/2014/main" id="{26601741-EA25-442C-BCA6-9821A88E2EA9}"/>
                  </a:ext>
                </a:extLst>
              </p:cNvPr>
              <p:cNvCxnSpPr/>
              <p:nvPr/>
            </p:nvCxnSpPr>
            <p:spPr>
              <a:xfrm>
                <a:off x="4190036" y="1715947"/>
                <a:ext cx="3240911"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F27ACF-D425-4035-BCB1-56F3288FAAC1}"/>
                  </a:ext>
                </a:extLst>
              </p:cNvPr>
              <p:cNvCxnSpPr>
                <a:cxnSpLocks/>
              </p:cNvCxnSpPr>
              <p:nvPr/>
            </p:nvCxnSpPr>
            <p:spPr>
              <a:xfrm>
                <a:off x="7407797" y="1715947"/>
                <a:ext cx="0" cy="1713053"/>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246976-3670-48FF-849B-872C695ADC6B}"/>
                  </a:ext>
                </a:extLst>
              </p:cNvPr>
              <p:cNvCxnSpPr>
                <a:cxnSpLocks/>
              </p:cNvCxnSpPr>
              <p:nvPr/>
            </p:nvCxnSpPr>
            <p:spPr>
              <a:xfrm>
                <a:off x="4213186" y="1715947"/>
                <a:ext cx="0" cy="1713053"/>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C2CE494-8241-4523-A189-4115C217FD69}"/>
                  </a:ext>
                </a:extLst>
              </p:cNvPr>
              <p:cNvCxnSpPr>
                <a:cxnSpLocks/>
              </p:cNvCxnSpPr>
              <p:nvPr/>
            </p:nvCxnSpPr>
            <p:spPr>
              <a:xfrm>
                <a:off x="6801910" y="3429000"/>
                <a:ext cx="629037"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8642D1-5532-41E2-A7B2-1CC35090469B}"/>
                  </a:ext>
                </a:extLst>
              </p:cNvPr>
              <p:cNvCxnSpPr>
                <a:cxnSpLocks/>
              </p:cNvCxnSpPr>
              <p:nvPr/>
            </p:nvCxnSpPr>
            <p:spPr>
              <a:xfrm>
                <a:off x="4190036" y="3420319"/>
                <a:ext cx="578897"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7D1D6204-6B37-40FF-A081-1CCAE25BE9BF}"/>
                </a:ext>
              </a:extLst>
            </p:cNvPr>
            <p:cNvSpPr txBox="1"/>
            <p:nvPr/>
          </p:nvSpPr>
          <p:spPr>
            <a:xfrm>
              <a:off x="617817" y="2099752"/>
              <a:ext cx="3602049" cy="3149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00A8FF"/>
                  </a:solidFill>
                  <a:effectLst/>
                  <a:uLnTx/>
                  <a:uFillTx/>
                  <a:latin typeface="Segoe UI Semibold"/>
                  <a:ea typeface="+mn-ea"/>
                  <a:cs typeface="+mn-cs"/>
                </a:rPr>
                <a:t>CỦA VIỆC TỰ BUILD MODEL</a:t>
              </a:r>
            </a:p>
          </p:txBody>
        </p:sp>
      </p:grpSp>
      <p:sp>
        <p:nvSpPr>
          <p:cNvPr id="32" name="TextBox 31">
            <a:extLst>
              <a:ext uri="{FF2B5EF4-FFF2-40B4-BE49-F238E27FC236}">
                <a16:creationId xmlns:a16="http://schemas.microsoft.com/office/drawing/2014/main" id="{E5E60273-C241-4377-9BD5-0897B74E91E7}"/>
              </a:ext>
            </a:extLst>
          </p:cNvPr>
          <p:cNvSpPr txBox="1"/>
          <p:nvPr/>
        </p:nvSpPr>
        <p:spPr>
          <a:xfrm>
            <a:off x="1363240" y="2964188"/>
            <a:ext cx="4417497"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kern="0" noProof="0" dirty="0" err="1">
                <a:solidFill>
                  <a:srgbClr val="00A8FF"/>
                </a:solidFill>
                <a:latin typeface="Segoe UI Semibold"/>
              </a:rPr>
              <a:t>Nếu</a:t>
            </a:r>
            <a:r>
              <a:rPr lang="en-US" sz="2600" kern="0" noProof="0" dirty="0">
                <a:solidFill>
                  <a:srgbClr val="00A8FF"/>
                </a:solidFill>
                <a:latin typeface="Segoe UI Semibold"/>
              </a:rPr>
              <a:t> </a:t>
            </a:r>
            <a:r>
              <a:rPr lang="en-US" sz="2600" kern="0" noProof="0" dirty="0" err="1">
                <a:solidFill>
                  <a:srgbClr val="00A8FF"/>
                </a:solidFill>
                <a:latin typeface="Segoe UI Semibold"/>
              </a:rPr>
              <a:t>dùng</a:t>
            </a:r>
            <a:r>
              <a:rPr lang="en-US" sz="2600" kern="0" noProof="0" dirty="0">
                <a:solidFill>
                  <a:srgbClr val="00A8FF"/>
                </a:solidFill>
                <a:latin typeface="Segoe UI Semibold"/>
              </a:rPr>
              <a:t> model </a:t>
            </a:r>
            <a:r>
              <a:rPr lang="en-US" sz="2600" kern="0" noProof="0" dirty="0" err="1">
                <a:solidFill>
                  <a:srgbClr val="00A8FF"/>
                </a:solidFill>
                <a:latin typeface="Segoe UI Semibold"/>
              </a:rPr>
              <a:t>có</a:t>
            </a:r>
            <a:r>
              <a:rPr lang="en-US" sz="2600" kern="0" noProof="0" dirty="0">
                <a:solidFill>
                  <a:srgbClr val="00A8FF"/>
                </a:solidFill>
                <a:latin typeface="Segoe UI Semibold"/>
              </a:rPr>
              <a:t> </a:t>
            </a:r>
            <a:r>
              <a:rPr lang="en-US" sz="2600" kern="0" noProof="0" dirty="0" err="1">
                <a:solidFill>
                  <a:srgbClr val="00A8FF"/>
                </a:solidFill>
                <a:latin typeface="Segoe UI Semibold"/>
              </a:rPr>
              <a:t>sẵn</a:t>
            </a:r>
            <a:r>
              <a:rPr lang="en-US" sz="2600" kern="0" noProof="0" dirty="0">
                <a:solidFill>
                  <a:srgbClr val="00A8FF"/>
                </a:solidFill>
                <a:latin typeface="Segoe UI Semibold"/>
              </a:rPr>
              <a:t>?</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33" name="TextBox 32">
            <a:extLst>
              <a:ext uri="{FF2B5EF4-FFF2-40B4-BE49-F238E27FC236}">
                <a16:creationId xmlns:a16="http://schemas.microsoft.com/office/drawing/2014/main" id="{2F06160D-C20A-4DC7-8109-1E82BD38F1A5}"/>
              </a:ext>
            </a:extLst>
          </p:cNvPr>
          <p:cNvSpPr txBox="1"/>
          <p:nvPr/>
        </p:nvSpPr>
        <p:spPr>
          <a:xfrm>
            <a:off x="1372319" y="3594848"/>
            <a:ext cx="4005369" cy="307777"/>
          </a:xfrm>
          <a:prstGeom prst="rect">
            <a:avLst/>
          </a:prstGeom>
          <a:noFill/>
        </p:spPr>
        <p:txBody>
          <a:bodyPr wrap="square" lIns="0" tIns="0" rIns="0" bIns="0" rtlCol="0">
            <a:spAutoFit/>
          </a:bodyPr>
          <a:lstStyle/>
          <a:p>
            <a:pPr lvl="0">
              <a:defRPr/>
            </a:pPr>
            <a:r>
              <a:rPr lang="vi-VN" sz="2000" kern="0" dirty="0">
                <a:solidFill>
                  <a:srgbClr val="F5F6FA"/>
                </a:solidFill>
              </a:rPr>
              <a:t>Khó can thiệp sâu vào mô hình</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34" name="TextBox 33">
            <a:extLst>
              <a:ext uri="{FF2B5EF4-FFF2-40B4-BE49-F238E27FC236}">
                <a16:creationId xmlns:a16="http://schemas.microsoft.com/office/drawing/2014/main" id="{B1BA0878-4305-4FB4-8DA7-BF245D0B6240}"/>
              </a:ext>
            </a:extLst>
          </p:cNvPr>
          <p:cNvSpPr txBox="1"/>
          <p:nvPr/>
        </p:nvSpPr>
        <p:spPr>
          <a:xfrm>
            <a:off x="341999" y="2517258"/>
            <a:ext cx="1262142"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a:ln>
                  <a:noFill/>
                </a:ln>
                <a:solidFill>
                  <a:srgbClr val="F5F6FA"/>
                </a:solidFill>
                <a:effectLst/>
                <a:uLnTx/>
                <a:uFillTx/>
                <a:latin typeface="Arial Rounded MT Bold" panose="020F0704030504030204" pitchFamily="34" charset="0"/>
                <a:ea typeface="+mn-ea"/>
                <a:cs typeface="+mn-cs"/>
              </a:rPr>
              <a:t>1</a:t>
            </a:r>
            <a:endPar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endParaRPr>
          </a:p>
        </p:txBody>
      </p:sp>
      <p:sp>
        <p:nvSpPr>
          <p:cNvPr id="36" name="TextBox 35">
            <a:extLst>
              <a:ext uri="{FF2B5EF4-FFF2-40B4-BE49-F238E27FC236}">
                <a16:creationId xmlns:a16="http://schemas.microsoft.com/office/drawing/2014/main" id="{251FCD70-BC2C-4881-9AA0-C9ED6880F280}"/>
              </a:ext>
            </a:extLst>
          </p:cNvPr>
          <p:cNvSpPr txBox="1"/>
          <p:nvPr/>
        </p:nvSpPr>
        <p:spPr>
          <a:xfrm>
            <a:off x="8063576" y="3123720"/>
            <a:ext cx="4128424"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err="1">
                <a:ln>
                  <a:noFill/>
                </a:ln>
                <a:solidFill>
                  <a:srgbClr val="00A8FF"/>
                </a:solidFill>
                <a:effectLst/>
                <a:uLnTx/>
                <a:uFillTx/>
                <a:latin typeface="Segoe UI Semibold"/>
                <a:ea typeface="+mn-ea"/>
                <a:cs typeface="+mn-cs"/>
              </a:rPr>
              <a:t>Xây</a:t>
            </a:r>
            <a:r>
              <a:rPr kumimoji="0" lang="en-US" sz="2600" b="0" i="0" u="none" strike="noStrike" kern="0" cap="none" spc="0" normalizeH="0" noProof="0" dirty="0">
                <a:ln>
                  <a:noFill/>
                </a:ln>
                <a:solidFill>
                  <a:srgbClr val="00A8FF"/>
                </a:solidFill>
                <a:effectLst/>
                <a:uLnTx/>
                <a:uFillTx/>
                <a:latin typeface="Segoe UI Semibold"/>
                <a:ea typeface="+mn-ea"/>
                <a:cs typeface="+mn-cs"/>
              </a:rPr>
              <a:t> </a:t>
            </a:r>
            <a:r>
              <a:rPr kumimoji="0" lang="en-US" sz="2600" b="0" i="0" u="none" strike="noStrike" kern="0" cap="none" spc="0" normalizeH="0" noProof="0" dirty="0" err="1">
                <a:ln>
                  <a:noFill/>
                </a:ln>
                <a:solidFill>
                  <a:srgbClr val="00A8FF"/>
                </a:solidFill>
                <a:effectLst/>
                <a:uLnTx/>
                <a:uFillTx/>
                <a:latin typeface="Segoe UI Semibold"/>
                <a:ea typeface="+mn-ea"/>
                <a:cs typeface="+mn-cs"/>
              </a:rPr>
              <a:t>dựng</a:t>
            </a:r>
            <a:r>
              <a:rPr kumimoji="0" lang="en-US" sz="2600" b="0" i="0" u="none" strike="noStrike" kern="0" cap="none" spc="0" normalizeH="0" noProof="0" dirty="0">
                <a:ln>
                  <a:noFill/>
                </a:ln>
                <a:solidFill>
                  <a:srgbClr val="00A8FF"/>
                </a:solidFill>
                <a:effectLst/>
                <a:uLnTx/>
                <a:uFillTx/>
                <a:latin typeface="Segoe UI Semibold"/>
                <a:ea typeface="+mn-ea"/>
                <a:cs typeface="+mn-cs"/>
              </a:rPr>
              <a:t> model </a:t>
            </a:r>
            <a:r>
              <a:rPr kumimoji="0" lang="en-US" sz="2600" b="0" i="0" u="none" strike="noStrike" kern="0" cap="none" spc="0" normalizeH="0" noProof="0" dirty="0" err="1">
                <a:ln>
                  <a:noFill/>
                </a:ln>
                <a:solidFill>
                  <a:srgbClr val="00A8FF"/>
                </a:solidFill>
                <a:effectLst/>
                <a:uLnTx/>
                <a:uFillTx/>
                <a:latin typeface="Segoe UI Semibold"/>
                <a:ea typeface="+mn-ea"/>
                <a:cs typeface="+mn-cs"/>
              </a:rPr>
              <a:t>bằng</a:t>
            </a:r>
            <a:r>
              <a:rPr kumimoji="0" lang="en-US" sz="2600" b="0" i="0" u="none" strike="noStrike" kern="0" cap="none" spc="0" normalizeH="0" noProof="0" dirty="0">
                <a:ln>
                  <a:noFill/>
                </a:ln>
                <a:solidFill>
                  <a:srgbClr val="00A8FF"/>
                </a:solidFill>
                <a:effectLst/>
                <a:uLnTx/>
                <a:uFillTx/>
                <a:latin typeface="Segoe UI Semibold"/>
                <a:ea typeface="+mn-ea"/>
                <a:cs typeface="+mn-cs"/>
              </a:rPr>
              <a:t> CNN</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C7252DBD-87AD-4E3A-B537-717CB8116434}"/>
              </a:ext>
            </a:extLst>
          </p:cNvPr>
          <p:cNvSpPr txBox="1"/>
          <p:nvPr/>
        </p:nvSpPr>
        <p:spPr>
          <a:xfrm>
            <a:off x="8063576" y="3631497"/>
            <a:ext cx="3599726" cy="307777"/>
          </a:xfrm>
          <a:prstGeom prst="rect">
            <a:avLst/>
          </a:prstGeom>
          <a:noFill/>
        </p:spPr>
        <p:txBody>
          <a:bodyPr wrap="square" lIns="0" tIns="0" rIns="0" bIns="0" rtlCol="0">
            <a:spAutoFit/>
          </a:bodyPr>
          <a:lstStyle/>
          <a:p>
            <a:pPr lvl="0">
              <a:defRPr/>
            </a:pPr>
            <a:r>
              <a:rPr lang="vi-VN" sz="2000" kern="0" dirty="0">
                <a:solidFill>
                  <a:srgbClr val="F5F6FA"/>
                </a:solidFill>
              </a:rPr>
              <a:t>Mang lại kết quả tốt hơn</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E10495B2-DD35-4365-AB4B-E9FF8D735817}"/>
              </a:ext>
            </a:extLst>
          </p:cNvPr>
          <p:cNvSpPr txBox="1"/>
          <p:nvPr/>
        </p:nvSpPr>
        <p:spPr>
          <a:xfrm>
            <a:off x="6929257" y="2463569"/>
            <a:ext cx="1134319"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a:ln>
                  <a:noFill/>
                </a:ln>
                <a:solidFill>
                  <a:srgbClr val="F5F6FA"/>
                </a:solidFill>
                <a:effectLst/>
                <a:uLnTx/>
                <a:uFillTx/>
                <a:latin typeface="Arial Rounded MT Bold" panose="020F0704030504030204" pitchFamily="34" charset="0"/>
                <a:ea typeface="+mn-ea"/>
                <a:cs typeface="+mn-cs"/>
              </a:rPr>
              <a:t>2</a:t>
            </a:r>
            <a:endPar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endParaRPr>
          </a:p>
        </p:txBody>
      </p:sp>
      <p:sp>
        <p:nvSpPr>
          <p:cNvPr id="40" name="TextBox 39">
            <a:extLst>
              <a:ext uri="{FF2B5EF4-FFF2-40B4-BE49-F238E27FC236}">
                <a16:creationId xmlns:a16="http://schemas.microsoft.com/office/drawing/2014/main" id="{D4D9BC61-6E49-4CEB-9E2C-880EAC83A3BD}"/>
              </a:ext>
            </a:extLst>
          </p:cNvPr>
          <p:cNvSpPr txBox="1"/>
          <p:nvPr/>
        </p:nvSpPr>
        <p:spPr>
          <a:xfrm>
            <a:off x="4974390" y="5153547"/>
            <a:ext cx="4817588"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kern="0" dirty="0">
                <a:solidFill>
                  <a:srgbClr val="00A8FF"/>
                </a:solidFill>
                <a:latin typeface="Segoe UI Semibold"/>
              </a:rPr>
              <a:t>LÝ DO KHÁC</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AC2451FA-5F24-4C54-853B-D8A14C74627D}"/>
              </a:ext>
            </a:extLst>
          </p:cNvPr>
          <p:cNvSpPr txBox="1"/>
          <p:nvPr/>
        </p:nvSpPr>
        <p:spPr>
          <a:xfrm>
            <a:off x="4974390" y="5723599"/>
            <a:ext cx="5508345"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0" cap="none" spc="0" normalizeH="0" baseline="0" noProof="0" dirty="0" err="1">
                <a:ln>
                  <a:noFill/>
                </a:ln>
                <a:solidFill>
                  <a:srgbClr val="F5F6FA"/>
                </a:solidFill>
                <a:effectLst/>
                <a:uLnTx/>
                <a:uFillTx/>
                <a:latin typeface="Segoe UI Semibold"/>
                <a:ea typeface="+mn-ea"/>
                <a:cs typeface="+mn-cs"/>
              </a:rPr>
              <a:t>Tích</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luỹ</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thêm</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kiến</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thức</a:t>
            </a:r>
            <a:endParaRPr kumimoji="0" lang="en-US" sz="2000" b="0" i="0" u="none" strike="noStrike" kern="0" cap="none" spc="0" normalizeH="0" noProof="0" dirty="0">
              <a:ln>
                <a:noFill/>
              </a:ln>
              <a:solidFill>
                <a:srgbClr val="F5F6FA"/>
              </a:solidFill>
              <a:effectLst/>
              <a:uLnTx/>
              <a:uFillTx/>
              <a:latin typeface="Segoe UI Semibold"/>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2000" kern="0" baseline="0" dirty="0" err="1">
                <a:solidFill>
                  <a:srgbClr val="F5F6FA"/>
                </a:solidFill>
                <a:latin typeface="Segoe UI Semibold"/>
              </a:rPr>
              <a:t>Trải</a:t>
            </a:r>
            <a:r>
              <a:rPr lang="en-US" sz="2000" kern="0" dirty="0">
                <a:solidFill>
                  <a:srgbClr val="F5F6FA"/>
                </a:solidFill>
                <a:latin typeface="Segoe UI Semibold"/>
              </a:rPr>
              <a:t> </a:t>
            </a:r>
            <a:r>
              <a:rPr lang="en-US" sz="2000" kern="0" dirty="0" err="1">
                <a:solidFill>
                  <a:srgbClr val="F5F6FA"/>
                </a:solidFill>
                <a:latin typeface="Segoe UI Semibold"/>
              </a:rPr>
              <a:t>nghiệm</a:t>
            </a:r>
            <a:r>
              <a:rPr lang="en-US" sz="2000" kern="0" dirty="0">
                <a:solidFill>
                  <a:srgbClr val="F5F6FA"/>
                </a:solidFill>
                <a:latin typeface="Segoe UI Semibold"/>
              </a:rPr>
              <a:t> </a:t>
            </a:r>
            <a:r>
              <a:rPr lang="en-US" sz="2000" kern="0" dirty="0" err="1">
                <a:solidFill>
                  <a:srgbClr val="F5F6FA"/>
                </a:solidFill>
                <a:latin typeface="Segoe UI Semibold"/>
              </a:rPr>
              <a:t>trong</a:t>
            </a:r>
            <a:r>
              <a:rPr lang="en-US" sz="2000" kern="0" dirty="0">
                <a:solidFill>
                  <a:srgbClr val="F5F6FA"/>
                </a:solidFill>
                <a:latin typeface="Segoe UI Semibold"/>
              </a:rPr>
              <a:t> </a:t>
            </a:r>
            <a:r>
              <a:rPr lang="en-US" sz="2000" kern="0" dirty="0" err="1">
                <a:solidFill>
                  <a:srgbClr val="F5F6FA"/>
                </a:solidFill>
                <a:latin typeface="Segoe UI Semibold"/>
              </a:rPr>
              <a:t>việc</a:t>
            </a:r>
            <a:r>
              <a:rPr lang="en-US" sz="2000" kern="0" dirty="0">
                <a:solidFill>
                  <a:srgbClr val="F5F6FA"/>
                </a:solidFill>
                <a:latin typeface="Segoe UI Semibold"/>
              </a:rPr>
              <a:t> </a:t>
            </a:r>
            <a:r>
              <a:rPr lang="en-US" sz="2000" kern="0" dirty="0" err="1">
                <a:solidFill>
                  <a:srgbClr val="F5F6FA"/>
                </a:solidFill>
                <a:latin typeface="Segoe UI Semibold"/>
              </a:rPr>
              <a:t>xây</a:t>
            </a:r>
            <a:r>
              <a:rPr lang="en-US" sz="2000" kern="0" dirty="0">
                <a:solidFill>
                  <a:srgbClr val="F5F6FA"/>
                </a:solidFill>
                <a:latin typeface="Segoe UI Semibold"/>
              </a:rPr>
              <a:t> </a:t>
            </a:r>
            <a:r>
              <a:rPr lang="en-US" sz="2000" kern="0" dirty="0" err="1">
                <a:solidFill>
                  <a:srgbClr val="F5F6FA"/>
                </a:solidFill>
                <a:latin typeface="Segoe UI Semibold"/>
              </a:rPr>
              <a:t>dựng</a:t>
            </a:r>
            <a:r>
              <a:rPr lang="en-US" sz="2000" kern="0" dirty="0">
                <a:solidFill>
                  <a:srgbClr val="F5F6FA"/>
                </a:solidFill>
                <a:latin typeface="Segoe UI Semibold"/>
              </a:rPr>
              <a:t> </a:t>
            </a:r>
            <a:r>
              <a:rPr lang="en-US" sz="2000" kern="0" dirty="0" err="1">
                <a:solidFill>
                  <a:srgbClr val="F5F6FA"/>
                </a:solidFill>
                <a:latin typeface="Segoe UI Semibold"/>
              </a:rPr>
              <a:t>và</a:t>
            </a:r>
            <a:r>
              <a:rPr lang="en-US" sz="2000" kern="0" dirty="0">
                <a:solidFill>
                  <a:srgbClr val="F5F6FA"/>
                </a:solidFill>
                <a:latin typeface="Segoe UI Semibold"/>
              </a:rPr>
              <a:t> </a:t>
            </a:r>
            <a:r>
              <a:rPr lang="en-US" sz="2000" kern="0" dirty="0" err="1">
                <a:solidFill>
                  <a:srgbClr val="F5F6FA"/>
                </a:solidFill>
                <a:latin typeface="Segoe UI Semibold"/>
              </a:rPr>
              <a:t>phát</a:t>
            </a:r>
            <a:r>
              <a:rPr lang="en-US" sz="2000" kern="0" dirty="0">
                <a:solidFill>
                  <a:srgbClr val="F5F6FA"/>
                </a:solidFill>
                <a:latin typeface="Segoe UI Semibold"/>
              </a:rPr>
              <a:t> </a:t>
            </a:r>
            <a:r>
              <a:rPr lang="en-US" sz="2000" kern="0" dirty="0" err="1">
                <a:solidFill>
                  <a:srgbClr val="F5F6FA"/>
                </a:solidFill>
                <a:latin typeface="Segoe UI Semibold"/>
              </a:rPr>
              <a:t>triển</a:t>
            </a:r>
            <a:r>
              <a:rPr lang="en-US" sz="2000" kern="0" dirty="0">
                <a:solidFill>
                  <a:srgbClr val="F5F6FA"/>
                </a:solidFill>
                <a:latin typeface="Segoe UI Semibold"/>
              </a:rPr>
              <a:t> </a:t>
            </a:r>
            <a:r>
              <a:rPr lang="en-US" sz="2000" kern="0" dirty="0" err="1">
                <a:solidFill>
                  <a:srgbClr val="F5F6FA"/>
                </a:solidFill>
                <a:latin typeface="Segoe UI Semibold"/>
              </a:rPr>
              <a:t>mô</a:t>
            </a:r>
            <a:r>
              <a:rPr lang="en-US" sz="2000" kern="0" dirty="0">
                <a:solidFill>
                  <a:srgbClr val="F5F6FA"/>
                </a:solidFill>
                <a:latin typeface="Segoe UI Semibold"/>
              </a:rPr>
              <a:t> </a:t>
            </a:r>
            <a:r>
              <a:rPr lang="en-US" sz="2000" kern="0" dirty="0" err="1">
                <a:solidFill>
                  <a:srgbClr val="F5F6FA"/>
                </a:solidFill>
                <a:latin typeface="Segoe UI Semibold"/>
              </a:rPr>
              <a:t>hình</a:t>
            </a:r>
            <a:r>
              <a:rPr lang="en-US" sz="2000" kern="0" dirty="0">
                <a:solidFill>
                  <a:srgbClr val="F5F6FA"/>
                </a:solidFill>
                <a:latin typeface="Segoe UI Semibold"/>
              </a:rPr>
              <a:t> </a:t>
            </a:r>
            <a:r>
              <a:rPr lang="en-US" sz="2000" kern="0" dirty="0" err="1">
                <a:solidFill>
                  <a:srgbClr val="F5F6FA"/>
                </a:solidFill>
                <a:latin typeface="Segoe UI Semibold"/>
              </a:rPr>
              <a:t>cho</a:t>
            </a:r>
            <a:r>
              <a:rPr lang="en-US" sz="2000" kern="0" dirty="0">
                <a:solidFill>
                  <a:srgbClr val="F5F6FA"/>
                </a:solidFill>
                <a:latin typeface="Segoe UI Semibold"/>
              </a:rPr>
              <a:t> </a:t>
            </a:r>
            <a:r>
              <a:rPr lang="en-US" sz="2000" kern="0" dirty="0" err="1">
                <a:solidFill>
                  <a:srgbClr val="F5F6FA"/>
                </a:solidFill>
                <a:latin typeface="Segoe UI Semibold"/>
              </a:rPr>
              <a:t>thiết</a:t>
            </a:r>
            <a:r>
              <a:rPr lang="en-US" sz="2000" kern="0" dirty="0">
                <a:solidFill>
                  <a:srgbClr val="F5F6FA"/>
                </a:solidFill>
                <a:latin typeface="Segoe UI Semibold"/>
              </a:rPr>
              <a:t> </a:t>
            </a:r>
            <a:r>
              <a:rPr lang="en-US" sz="2000" kern="0" dirty="0" err="1">
                <a:solidFill>
                  <a:srgbClr val="F5F6FA"/>
                </a:solidFill>
                <a:latin typeface="Segoe UI Semibold"/>
              </a:rPr>
              <a:t>bị</a:t>
            </a:r>
            <a:r>
              <a:rPr lang="en-US" sz="2000" kern="0" dirty="0">
                <a:solidFill>
                  <a:srgbClr val="F5F6FA"/>
                </a:solidFill>
                <a:latin typeface="Segoe UI Semibold"/>
              </a:rPr>
              <a:t> di </a:t>
            </a:r>
            <a:r>
              <a:rPr lang="en-US" sz="2000" kern="0" dirty="0" err="1">
                <a:solidFill>
                  <a:srgbClr val="F5F6FA"/>
                </a:solidFill>
                <a:latin typeface="Segoe UI Semibold"/>
              </a:rPr>
              <a:t>động</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42" name="TextBox 41">
            <a:extLst>
              <a:ext uri="{FF2B5EF4-FFF2-40B4-BE49-F238E27FC236}">
                <a16:creationId xmlns:a16="http://schemas.microsoft.com/office/drawing/2014/main" id="{DF45B0AC-D6BB-4149-836C-FD9A942F47B0}"/>
              </a:ext>
            </a:extLst>
          </p:cNvPr>
          <p:cNvSpPr txBox="1"/>
          <p:nvPr/>
        </p:nvSpPr>
        <p:spPr>
          <a:xfrm>
            <a:off x="3732230" y="4599910"/>
            <a:ext cx="1735749"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rPr>
              <a:t>3</a:t>
            </a:r>
          </a:p>
        </p:txBody>
      </p:sp>
    </p:spTree>
    <p:extLst>
      <p:ext uri="{BB962C8B-B14F-4D97-AF65-F5344CB8AC3E}">
        <p14:creationId xmlns:p14="http://schemas.microsoft.com/office/powerpoint/2010/main" val="65803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8.33333E-7 2.22222E-6 L -0.29023 -0.31574 " pathEditMode="relative" rAng="0" ptsTypes="AA">
                                      <p:cBhvr>
                                        <p:cTn id="11" dur="750" fill="hold"/>
                                        <p:tgtEl>
                                          <p:spTgt spid="30"/>
                                        </p:tgtEl>
                                        <p:attrNameLst>
                                          <p:attrName>ppt_x</p:attrName>
                                          <p:attrName>ppt_y</p:attrName>
                                        </p:attrNameLst>
                                      </p:cBhvr>
                                      <p:rCtr x="-14518" y="-15787"/>
                                    </p:animMotion>
                                  </p:childTnLst>
                                </p:cTn>
                              </p:par>
                              <p:par>
                                <p:cTn id="12" presetID="6" presetClass="emph" presetSubtype="0" fill="hold" nodeType="withEffect">
                                  <p:stCondLst>
                                    <p:cond delay="0"/>
                                  </p:stCondLst>
                                  <p:childTnLst>
                                    <p:animScale>
                                      <p:cBhvr>
                                        <p:cTn id="13" dur="750" fill="hold"/>
                                        <p:tgtEl>
                                          <p:spTgt spid="30"/>
                                        </p:tgtEl>
                                      </p:cBhvr>
                                      <p:by x="70000" y="70000"/>
                                    </p:animScale>
                                  </p:childTnLst>
                                </p:cTn>
                              </p:par>
                            </p:childTnLst>
                          </p:cTn>
                        </p:par>
                        <p:par>
                          <p:cTn id="14" fill="hold">
                            <p:stCondLst>
                              <p:cond delay="750"/>
                            </p:stCondLst>
                            <p:childTnLst>
                              <p:par>
                                <p:cTn id="15" presetID="2" presetClass="entr" presetSubtype="2" fill="hold" grpId="0" nodeType="afterEffect">
                                  <p:stCondLst>
                                    <p:cond delay="25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700" fill="hold"/>
                                        <p:tgtEl>
                                          <p:spTgt spid="34"/>
                                        </p:tgtEl>
                                        <p:attrNameLst>
                                          <p:attrName>ppt_x</p:attrName>
                                        </p:attrNameLst>
                                      </p:cBhvr>
                                      <p:tavLst>
                                        <p:tav tm="0">
                                          <p:val>
                                            <p:strVal val="1+#ppt_w/2"/>
                                          </p:val>
                                        </p:tav>
                                        <p:tav tm="100000">
                                          <p:val>
                                            <p:strVal val="#ppt_x"/>
                                          </p:val>
                                        </p:tav>
                                      </p:tavLst>
                                    </p:anim>
                                    <p:anim calcmode="lin" valueType="num">
                                      <p:cBhvr additive="base">
                                        <p:cTn id="18" dur="700" fill="hold"/>
                                        <p:tgtEl>
                                          <p:spTgt spid="3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800" fill="hold"/>
                                        <p:tgtEl>
                                          <p:spTgt spid="32"/>
                                        </p:tgtEl>
                                        <p:attrNameLst>
                                          <p:attrName>ppt_x</p:attrName>
                                        </p:attrNameLst>
                                      </p:cBhvr>
                                      <p:tavLst>
                                        <p:tav tm="0">
                                          <p:val>
                                            <p:strVal val="1+#ppt_w/2"/>
                                          </p:val>
                                        </p:tav>
                                        <p:tav tm="100000">
                                          <p:val>
                                            <p:strVal val="#ppt_x"/>
                                          </p:val>
                                        </p:tav>
                                      </p:tavLst>
                                    </p:anim>
                                    <p:anim calcmode="lin" valueType="num">
                                      <p:cBhvr additive="base">
                                        <p:cTn id="22" dur="800" fill="hold"/>
                                        <p:tgtEl>
                                          <p:spTgt spid="3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900" fill="hold"/>
                                        <p:tgtEl>
                                          <p:spTgt spid="33"/>
                                        </p:tgtEl>
                                        <p:attrNameLst>
                                          <p:attrName>ppt_x</p:attrName>
                                        </p:attrNameLst>
                                      </p:cBhvr>
                                      <p:tavLst>
                                        <p:tav tm="0">
                                          <p:val>
                                            <p:strVal val="1+#ppt_w/2"/>
                                          </p:val>
                                        </p:tav>
                                        <p:tav tm="100000">
                                          <p:val>
                                            <p:strVal val="#ppt_x"/>
                                          </p:val>
                                        </p:tav>
                                      </p:tavLst>
                                    </p:anim>
                                    <p:anim calcmode="lin" valueType="num">
                                      <p:cBhvr additive="base">
                                        <p:cTn id="26" dur="900" fill="hold"/>
                                        <p:tgtEl>
                                          <p:spTgt spid="33"/>
                                        </p:tgtEl>
                                        <p:attrNameLst>
                                          <p:attrName>ppt_y</p:attrName>
                                        </p:attrNameLst>
                                      </p:cBhvr>
                                      <p:tavLst>
                                        <p:tav tm="0">
                                          <p:val>
                                            <p:strVal val="#ppt_y"/>
                                          </p:val>
                                        </p:tav>
                                        <p:tav tm="100000">
                                          <p:val>
                                            <p:strVal val="#ppt_y"/>
                                          </p:val>
                                        </p:tav>
                                      </p:tavLst>
                                    </p:anim>
                                  </p:childTnLst>
                                </p:cTn>
                              </p:par>
                            </p:childTnLst>
                          </p:cTn>
                        </p:par>
                        <p:par>
                          <p:cTn id="27" fill="hold">
                            <p:stCondLst>
                              <p:cond delay="1900"/>
                            </p:stCondLst>
                            <p:childTnLst>
                              <p:par>
                                <p:cTn id="28" presetID="2" presetClass="entr" presetSubtype="2"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600" fill="hold"/>
                                        <p:tgtEl>
                                          <p:spTgt spid="38"/>
                                        </p:tgtEl>
                                        <p:attrNameLst>
                                          <p:attrName>ppt_x</p:attrName>
                                        </p:attrNameLst>
                                      </p:cBhvr>
                                      <p:tavLst>
                                        <p:tav tm="0">
                                          <p:val>
                                            <p:strVal val="1+#ppt_w/2"/>
                                          </p:val>
                                        </p:tav>
                                        <p:tav tm="100000">
                                          <p:val>
                                            <p:strVal val="#ppt_x"/>
                                          </p:val>
                                        </p:tav>
                                      </p:tavLst>
                                    </p:anim>
                                    <p:anim calcmode="lin" valueType="num">
                                      <p:cBhvr additive="base">
                                        <p:cTn id="31" dur="600" fill="hold"/>
                                        <p:tgtEl>
                                          <p:spTgt spid="38"/>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800" fill="hold"/>
                                        <p:tgtEl>
                                          <p:spTgt spid="36"/>
                                        </p:tgtEl>
                                        <p:attrNameLst>
                                          <p:attrName>ppt_x</p:attrName>
                                        </p:attrNameLst>
                                      </p:cBhvr>
                                      <p:tavLst>
                                        <p:tav tm="0">
                                          <p:val>
                                            <p:strVal val="1+#ppt_w/2"/>
                                          </p:val>
                                        </p:tav>
                                        <p:tav tm="100000">
                                          <p:val>
                                            <p:strVal val="#ppt_x"/>
                                          </p:val>
                                        </p:tav>
                                      </p:tavLst>
                                    </p:anim>
                                    <p:anim calcmode="lin" valueType="num">
                                      <p:cBhvr additive="base">
                                        <p:cTn id="35" dur="8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900" fill="hold"/>
                                        <p:tgtEl>
                                          <p:spTgt spid="37"/>
                                        </p:tgtEl>
                                        <p:attrNameLst>
                                          <p:attrName>ppt_x</p:attrName>
                                        </p:attrNameLst>
                                      </p:cBhvr>
                                      <p:tavLst>
                                        <p:tav tm="0">
                                          <p:val>
                                            <p:strVal val="1+#ppt_w/2"/>
                                          </p:val>
                                        </p:tav>
                                        <p:tav tm="100000">
                                          <p:val>
                                            <p:strVal val="#ppt_x"/>
                                          </p:val>
                                        </p:tav>
                                      </p:tavLst>
                                    </p:anim>
                                    <p:anim calcmode="lin" valueType="num">
                                      <p:cBhvr additive="base">
                                        <p:cTn id="39" dur="9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2800"/>
                            </p:stCondLst>
                            <p:childTnLst>
                              <p:par>
                                <p:cTn id="41" presetID="2" presetClass="entr" presetSubtype="2"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1+#ppt_w/2"/>
                                          </p:val>
                                        </p:tav>
                                        <p:tav tm="100000">
                                          <p:val>
                                            <p:strVal val="#ppt_x"/>
                                          </p:val>
                                        </p:tav>
                                      </p:tavLst>
                                    </p:anim>
                                    <p:anim calcmode="lin" valueType="num">
                                      <p:cBhvr additive="base">
                                        <p:cTn id="44" dur="50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700" fill="hold"/>
                                        <p:tgtEl>
                                          <p:spTgt spid="40"/>
                                        </p:tgtEl>
                                        <p:attrNameLst>
                                          <p:attrName>ppt_x</p:attrName>
                                        </p:attrNameLst>
                                      </p:cBhvr>
                                      <p:tavLst>
                                        <p:tav tm="0">
                                          <p:val>
                                            <p:strVal val="1+#ppt_w/2"/>
                                          </p:val>
                                        </p:tav>
                                        <p:tav tm="100000">
                                          <p:val>
                                            <p:strVal val="#ppt_x"/>
                                          </p:val>
                                        </p:tav>
                                      </p:tavLst>
                                    </p:anim>
                                    <p:anim calcmode="lin" valueType="num">
                                      <p:cBhvr additive="base">
                                        <p:cTn id="48" dur="7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800" fill="hold"/>
                                        <p:tgtEl>
                                          <p:spTgt spid="41"/>
                                        </p:tgtEl>
                                        <p:attrNameLst>
                                          <p:attrName>ppt_x</p:attrName>
                                        </p:attrNameLst>
                                      </p:cBhvr>
                                      <p:tavLst>
                                        <p:tav tm="0">
                                          <p:val>
                                            <p:strVal val="1+#ppt_w/2"/>
                                          </p:val>
                                        </p:tav>
                                        <p:tav tm="100000">
                                          <p:val>
                                            <p:strVal val="#ppt_x"/>
                                          </p:val>
                                        </p:tav>
                                      </p:tavLst>
                                    </p:anim>
                                    <p:anim calcmode="lin" valueType="num">
                                      <p:cBhvr additive="base">
                                        <p:cTn id="5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p:bldP spid="38" grpId="0"/>
      <p:bldP spid="40"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4501" y="734443"/>
            <a:ext cx="5534784" cy="831822"/>
          </a:xfrm>
        </p:spPr>
        <p:txBody>
          <a:bodyPr>
            <a:normAutofit fontScale="90000"/>
          </a:bodyPr>
          <a:lstStyle/>
          <a:p>
            <a:pPr algn="ctr"/>
            <a:r>
              <a:rPr lang="en-US" dirty="0" err="1"/>
              <a:t>Cấu</a:t>
            </a:r>
            <a:r>
              <a:rPr lang="en-US" dirty="0"/>
              <a:t> </a:t>
            </a:r>
            <a:r>
              <a:rPr lang="en-US" dirty="0" err="1"/>
              <a:t>trúc</a:t>
            </a:r>
            <a:r>
              <a:rPr lang="vi-VN" dirty="0"/>
              <a:t> </a:t>
            </a:r>
            <a:r>
              <a:rPr lang="en-US" dirty="0" err="1"/>
              <a:t>của</a:t>
            </a:r>
            <a:r>
              <a:rPr lang="en-US" dirty="0"/>
              <a:t> </a:t>
            </a:r>
            <a:r>
              <a:rPr lang="en-US" dirty="0" err="1"/>
              <a:t>hệ</a:t>
            </a:r>
            <a:r>
              <a:rPr lang="en-US" dirty="0"/>
              <a:t> </a:t>
            </a:r>
            <a:r>
              <a:rPr lang="en-US" dirty="0" err="1"/>
              <a:t>thống</a:t>
            </a:r>
            <a:endParaRPr lang="en-US" b="1" dirty="0"/>
          </a:p>
        </p:txBody>
      </p:sp>
      <p:sp>
        <p:nvSpPr>
          <p:cNvPr id="11" name="Title 14"/>
          <p:cNvSpPr txBox="1">
            <a:spLocks/>
          </p:cNvSpPr>
          <p:nvPr/>
        </p:nvSpPr>
        <p:spPr>
          <a:xfrm>
            <a:off x="113949" y="102216"/>
            <a:ext cx="2302144" cy="8318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vi-VN" sz="1600" b="1" i="0" u="none" strike="noStrike" kern="1200" cap="none" spc="0" normalizeH="0" baseline="0" noProof="0">
                <a:ln>
                  <a:noFill/>
                </a:ln>
                <a:solidFill>
                  <a:prstClr val="white"/>
                </a:solidFill>
                <a:effectLst/>
                <a:uLnTx/>
                <a:uFillTx/>
                <a:latin typeface="Hind"/>
                <a:ea typeface="+mj-ea"/>
                <a:cs typeface="+mj-cs"/>
              </a:rPr>
              <a:t>Green Impact</a:t>
            </a:r>
            <a:endParaRPr kumimoji="0" lang="en-US" sz="1600" b="1" i="0" u="none" strike="noStrike" kern="1200" cap="none" spc="0" normalizeH="0" baseline="0" noProof="0" dirty="0">
              <a:ln>
                <a:noFill/>
              </a:ln>
              <a:solidFill>
                <a:prstClr val="white"/>
              </a:solidFill>
              <a:effectLst/>
              <a:uLnTx/>
              <a:uFillTx/>
              <a:latin typeface="Hind"/>
              <a:ea typeface="+mj-ea"/>
              <a:cs typeface="+mj-cs"/>
            </a:endParaRPr>
          </a:p>
        </p:txBody>
      </p:sp>
      <p:sp>
        <p:nvSpPr>
          <p:cNvPr id="12" name="Rectangle 11"/>
          <p:cNvSpPr/>
          <p:nvPr/>
        </p:nvSpPr>
        <p:spPr>
          <a:xfrm>
            <a:off x="4994140" y="1833251"/>
            <a:ext cx="2203721" cy="553026"/>
          </a:xfrm>
          <a:prstGeom prst="rect">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vi-VN" sz="1800" b="1" i="0" u="none" strike="noStrike" kern="1200" cap="none" spc="0" normalizeH="0" baseline="0" noProof="0">
                <a:ln>
                  <a:noFill/>
                </a:ln>
                <a:solidFill>
                  <a:srgbClr val="FFFFFF"/>
                </a:solidFill>
                <a:effectLst/>
                <a:uLnTx/>
                <a:uFillTx/>
                <a:latin typeface="Hind"/>
                <a:ea typeface="+mn-ea"/>
                <a:cs typeface="+mn-cs"/>
              </a:rPr>
              <a:t>Bố</a:t>
            </a:r>
            <a:r>
              <a:rPr kumimoji="0" lang="vi-VN" sz="1800" b="1" i="0" u="none" strike="noStrike" kern="1200" cap="none" spc="0" normalizeH="0" noProof="0">
                <a:ln>
                  <a:noFill/>
                </a:ln>
                <a:solidFill>
                  <a:srgbClr val="FFFFFF"/>
                </a:solidFill>
                <a:effectLst/>
                <a:uLnTx/>
                <a:uFillTx/>
                <a:latin typeface="Hind"/>
                <a:ea typeface="+mn-ea"/>
                <a:cs typeface="+mn-cs"/>
              </a:rPr>
              <a:t> Cục</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sp>
        <p:nvSpPr>
          <p:cNvPr id="13" name="Rectangle 12"/>
          <p:cNvSpPr/>
          <p:nvPr/>
        </p:nvSpPr>
        <p:spPr>
          <a:xfrm>
            <a:off x="1056518" y="2662602"/>
            <a:ext cx="3418664" cy="738579"/>
          </a:xfrm>
          <a:prstGeom prst="rect">
            <a:avLst/>
          </a:prstGeom>
          <a:solidFill>
            <a:schemeClr val="tx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lang="vi-VN" b="1" dirty="0">
                <a:solidFill>
                  <a:srgbClr val="FFFFFF"/>
                </a:solidFill>
                <a:latin typeface="Hind"/>
              </a:rPr>
              <a:t>Backend</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sp>
        <p:nvSpPr>
          <p:cNvPr id="15" name="Rectangle 14"/>
          <p:cNvSpPr/>
          <p:nvPr/>
        </p:nvSpPr>
        <p:spPr>
          <a:xfrm>
            <a:off x="7462617" y="2662602"/>
            <a:ext cx="3418664" cy="738579"/>
          </a:xfrm>
          <a:prstGeom prst="rect">
            <a:avLst/>
          </a:prstGeom>
          <a:solidFill>
            <a:schemeClr val="tx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vi-VN" sz="1800" b="1" i="0" u="none" strike="noStrike" kern="1200" cap="none" spc="0" normalizeH="0" baseline="0" noProof="0" dirty="0">
                <a:ln>
                  <a:noFill/>
                </a:ln>
                <a:solidFill>
                  <a:srgbClr val="FFFFFF"/>
                </a:solidFill>
                <a:effectLst/>
                <a:uLnTx/>
                <a:uFillTx/>
                <a:latin typeface="Hind"/>
                <a:ea typeface="+mn-ea"/>
                <a:cs typeface="+mn-cs"/>
              </a:rPr>
              <a:t>Frontend</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cxnSp>
        <p:nvCxnSpPr>
          <p:cNvPr id="17" name="Elbow Connector 11"/>
          <p:cNvCxnSpPr>
            <a:cxnSpLocks/>
            <a:endCxn id="13" idx="0"/>
          </p:cNvCxnSpPr>
          <p:nvPr/>
        </p:nvCxnSpPr>
        <p:spPr>
          <a:xfrm rot="10800000" flipV="1">
            <a:off x="2765850" y="2073122"/>
            <a:ext cx="2228290" cy="589480"/>
          </a:xfrm>
          <a:prstGeom prst="bentConnector2">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 name="Elbow Connector 13"/>
          <p:cNvCxnSpPr>
            <a:cxnSpLocks/>
            <a:stCxn id="12" idx="3"/>
            <a:endCxn id="15" idx="0"/>
          </p:cNvCxnSpPr>
          <p:nvPr/>
        </p:nvCxnSpPr>
        <p:spPr>
          <a:xfrm>
            <a:off x="7197861" y="2109764"/>
            <a:ext cx="1974088" cy="552838"/>
          </a:xfrm>
          <a:prstGeom prst="bentConnector2">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7F79DDE-A1FA-4A8B-B9FE-5E83E81E10FC}"/>
              </a:ext>
            </a:extLst>
          </p:cNvPr>
          <p:cNvPicPr>
            <a:picLocks noChangeAspect="1"/>
          </p:cNvPicPr>
          <p:nvPr/>
        </p:nvPicPr>
        <p:blipFill>
          <a:blip r:embed="rId2"/>
          <a:stretch>
            <a:fillRect/>
          </a:stretch>
        </p:blipFill>
        <p:spPr>
          <a:xfrm>
            <a:off x="6583617" y="3355038"/>
            <a:ext cx="4886627" cy="3044859"/>
          </a:xfrm>
          <a:prstGeom prst="rect">
            <a:avLst/>
          </a:prstGeom>
        </p:spPr>
      </p:pic>
      <p:pic>
        <p:nvPicPr>
          <p:cNvPr id="7" name="Picture 6">
            <a:extLst>
              <a:ext uri="{FF2B5EF4-FFF2-40B4-BE49-F238E27FC236}">
                <a16:creationId xmlns:a16="http://schemas.microsoft.com/office/drawing/2014/main" id="{CDB8995F-63BB-4035-B6AD-F88CBA7C090E}"/>
              </a:ext>
            </a:extLst>
          </p:cNvPr>
          <p:cNvPicPr>
            <a:picLocks noChangeAspect="1"/>
          </p:cNvPicPr>
          <p:nvPr/>
        </p:nvPicPr>
        <p:blipFill>
          <a:blip r:embed="rId3"/>
          <a:stretch>
            <a:fillRect/>
          </a:stretch>
        </p:blipFill>
        <p:spPr>
          <a:xfrm>
            <a:off x="39278" y="3355038"/>
            <a:ext cx="5591756" cy="3257915"/>
          </a:xfrm>
          <a:prstGeom prst="rect">
            <a:avLst/>
          </a:prstGeom>
        </p:spPr>
      </p:pic>
    </p:spTree>
    <p:extLst>
      <p:ext uri="{BB962C8B-B14F-4D97-AF65-F5344CB8AC3E}">
        <p14:creationId xmlns:p14="http://schemas.microsoft.com/office/powerpoint/2010/main" val="1868092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22" presetClass="entr" presetSubtype="1"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par>
                                <p:cTn id="13" presetID="22" presetClass="entr" presetSubtype="1"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6628E2-21BD-FD43-82E1-67B004C8DF9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err="1">
                <a:solidFill>
                  <a:schemeClr val="tx1"/>
                </a:solidFill>
                <a:latin typeface="Arial Hebrew Scholar" pitchFamily="2" charset="-79"/>
                <a:cs typeface="Arial Hebrew Scholar" pitchFamily="2" charset="-79"/>
              </a:rPr>
              <a:t>Kiến</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trúc</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phần</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mềm</a:t>
            </a:r>
            <a:endParaRPr lang="en-US" sz="7200" kern="1200" dirty="0">
              <a:solidFill>
                <a:schemeClr val="tx1"/>
              </a:solidFill>
              <a:latin typeface="Arial Hebrew Scholar" pitchFamily="2" charset="-79"/>
              <a:cs typeface="Arial Hebrew Scholar" pitchFamily="2" charset="-79"/>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7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4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92B93-5EF3-9E42-B13F-63B20B33B38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TÓM TẮT QUÁ TRÌNH BUILD MODEL</a:t>
            </a:r>
          </a:p>
        </p:txBody>
      </p:sp>
      <p:pic>
        <p:nvPicPr>
          <p:cNvPr id="4" name="Picture 3">
            <a:extLst>
              <a:ext uri="{FF2B5EF4-FFF2-40B4-BE49-F238E27FC236}">
                <a16:creationId xmlns:a16="http://schemas.microsoft.com/office/drawing/2014/main" id="{50AD612C-755E-1F4A-AA77-85A2B48A49A5}"/>
              </a:ext>
            </a:extLst>
          </p:cNvPr>
          <p:cNvPicPr>
            <a:picLocks noChangeAspect="1"/>
          </p:cNvPicPr>
          <p:nvPr/>
        </p:nvPicPr>
        <p:blipFill>
          <a:blip r:embed="rId2"/>
          <a:stretch>
            <a:fillRect/>
          </a:stretch>
        </p:blipFill>
        <p:spPr>
          <a:xfrm>
            <a:off x="4038600" y="1225920"/>
            <a:ext cx="7188199" cy="4402771"/>
          </a:xfrm>
          <a:prstGeom prst="rect">
            <a:avLst/>
          </a:prstGeom>
        </p:spPr>
      </p:pic>
    </p:spTree>
    <p:extLst>
      <p:ext uri="{BB962C8B-B14F-4D97-AF65-F5344CB8AC3E}">
        <p14:creationId xmlns:p14="http://schemas.microsoft.com/office/powerpoint/2010/main" val="215846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59BE5166-4D0D-8844-B466-A12C64EE9BAF}"/>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Quá</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trình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thu</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thập</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dữ</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liệu</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sp>
        <p:nvSpPr>
          <p:cNvPr id="17" name="Subtitle 5">
            <a:extLst>
              <a:ext uri="{FF2B5EF4-FFF2-40B4-BE49-F238E27FC236}">
                <a16:creationId xmlns:a16="http://schemas.microsoft.com/office/drawing/2014/main" id="{8C6B825E-DFC0-7D4F-BE4E-3EB36F1A821D}"/>
              </a:ext>
            </a:extLst>
          </p:cNvPr>
          <p:cNvSpPr>
            <a:spLocks noGrp="1"/>
          </p:cNvSpPr>
          <p:nvPr>
            <p:ph type="subTitle" idx="1"/>
          </p:nvPr>
        </p:nvSpPr>
        <p:spPr>
          <a:xfrm flipH="1">
            <a:off x="981052" y="3996445"/>
            <a:ext cx="3235200" cy="390800"/>
          </a:xfrm>
        </p:spPr>
        <p:txBody>
          <a:bodyPr/>
          <a:lstStyle/>
          <a:p>
            <a:r>
              <a:rPr lang="en-US" b="1"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TỔNG CỘNG</a:t>
            </a:r>
            <a:endParaRPr lang="en-VN" b="1"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0" name="Title 1">
            <a:extLst>
              <a:ext uri="{FF2B5EF4-FFF2-40B4-BE49-F238E27FC236}">
                <a16:creationId xmlns:a16="http://schemas.microsoft.com/office/drawing/2014/main" id="{8D6746AD-DD0F-FB48-A9BB-8AE5F9688CA1}"/>
              </a:ext>
            </a:extLst>
          </p:cNvPr>
          <p:cNvSpPr>
            <a:spLocks noGrp="1"/>
          </p:cNvSpPr>
          <p:nvPr>
            <p:ph type="title"/>
          </p:nvPr>
        </p:nvSpPr>
        <p:spPr>
          <a:xfrm>
            <a:off x="761134" y="2459027"/>
            <a:ext cx="3066228" cy="2132476"/>
          </a:xfrm>
        </p:spPr>
        <p:txBody>
          <a:bodyPr/>
          <a:lstStyle/>
          <a:p>
            <a:r>
              <a:rPr lang="en-VN" dirty="0"/>
              <a:t>3988</a:t>
            </a:r>
          </a:p>
        </p:txBody>
      </p:sp>
      <p:sp>
        <p:nvSpPr>
          <p:cNvPr id="21" name="Title 1">
            <a:extLst>
              <a:ext uri="{FF2B5EF4-FFF2-40B4-BE49-F238E27FC236}">
                <a16:creationId xmlns:a16="http://schemas.microsoft.com/office/drawing/2014/main" id="{73448B7F-BC44-6D40-995F-325AAA3350BC}"/>
              </a:ext>
            </a:extLst>
          </p:cNvPr>
          <p:cNvSpPr txBox="1">
            <a:spLocks/>
          </p:cNvSpPr>
          <p:nvPr/>
        </p:nvSpPr>
        <p:spPr>
          <a:xfrm>
            <a:off x="8004426" y="1489835"/>
            <a:ext cx="3066228" cy="213247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VN" sz="10000" dirty="0"/>
              <a:t>1994</a:t>
            </a:r>
          </a:p>
        </p:txBody>
      </p:sp>
      <p:sp>
        <p:nvSpPr>
          <p:cNvPr id="22" name="Title 1">
            <a:extLst>
              <a:ext uri="{FF2B5EF4-FFF2-40B4-BE49-F238E27FC236}">
                <a16:creationId xmlns:a16="http://schemas.microsoft.com/office/drawing/2014/main" id="{9B56A5D5-D07E-F640-8F29-DE736F88DE16}"/>
              </a:ext>
            </a:extLst>
          </p:cNvPr>
          <p:cNvSpPr txBox="1">
            <a:spLocks/>
          </p:cNvSpPr>
          <p:nvPr/>
        </p:nvSpPr>
        <p:spPr>
          <a:xfrm>
            <a:off x="8004426" y="3886625"/>
            <a:ext cx="3066228" cy="213247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VN" sz="10000" dirty="0"/>
              <a:t>1994</a:t>
            </a:r>
          </a:p>
        </p:txBody>
      </p:sp>
      <p:cxnSp>
        <p:nvCxnSpPr>
          <p:cNvPr id="24" name="Elbow Connector 23">
            <a:extLst>
              <a:ext uri="{FF2B5EF4-FFF2-40B4-BE49-F238E27FC236}">
                <a16:creationId xmlns:a16="http://schemas.microsoft.com/office/drawing/2014/main" id="{7FA2FF59-B4FF-C249-A258-DFDD5EC585E9}"/>
              </a:ext>
            </a:extLst>
          </p:cNvPr>
          <p:cNvCxnSpPr>
            <a:cxnSpLocks/>
          </p:cNvCxnSpPr>
          <p:nvPr/>
        </p:nvCxnSpPr>
        <p:spPr>
          <a:xfrm>
            <a:off x="3827359" y="3763619"/>
            <a:ext cx="4177064" cy="15435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CD29FAD-6327-9E43-98B2-57EC9816ECCD}"/>
              </a:ext>
            </a:extLst>
          </p:cNvPr>
          <p:cNvCxnSpPr>
            <a:cxnSpLocks/>
          </p:cNvCxnSpPr>
          <p:nvPr/>
        </p:nvCxnSpPr>
        <p:spPr>
          <a:xfrm flipV="1">
            <a:off x="3827360" y="2556016"/>
            <a:ext cx="4177065" cy="862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Subtitle 5">
            <a:extLst>
              <a:ext uri="{FF2B5EF4-FFF2-40B4-BE49-F238E27FC236}">
                <a16:creationId xmlns:a16="http://schemas.microsoft.com/office/drawing/2014/main" id="{8F0B9369-9084-BA4A-95C4-284AB125AE25}"/>
              </a:ext>
            </a:extLst>
          </p:cNvPr>
          <p:cNvSpPr txBox="1">
            <a:spLocks/>
          </p:cNvSpPr>
          <p:nvPr/>
        </p:nvSpPr>
        <p:spPr>
          <a:xfrm flipH="1">
            <a:off x="6096001" y="2061811"/>
            <a:ext cx="1609657" cy="390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1pPr>
            <a:lvl2pPr marL="914400" marR="0" lvl="1"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2pPr>
            <a:lvl3pPr marL="1371600" marR="0" lvl="2"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3pPr>
            <a:lvl4pPr marL="1828800" marR="0" lvl="3"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4pPr>
            <a:lvl5pPr marL="2286000" marR="0" lvl="4"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5pPr>
            <a:lvl6pPr marL="2743200" marR="0" lvl="5"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6pPr>
            <a:lvl7pPr marL="3200400" marR="0" lvl="6"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7pPr>
            <a:lvl8pPr marL="3657600" marR="0" lvl="7"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8pPr>
            <a:lvl9pPr marL="4114800" marR="0" lvl="8"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9pPr>
          </a:lstStyle>
          <a:p>
            <a:r>
              <a:rPr lang="en-US" sz="2667" b="1" dirty="0">
                <a:solidFill>
                  <a:srgbClr val="92D050"/>
                </a:solidFill>
                <a:latin typeface="Tahoma" panose="020B0604030504040204" pitchFamily="34" charset="0"/>
                <a:ea typeface="Tahoma" panose="020B0604030504040204" pitchFamily="34" charset="0"/>
                <a:cs typeface="Tahoma" panose="020B0604030504040204" pitchFamily="34" charset="0"/>
              </a:rPr>
              <a:t>MASK</a:t>
            </a:r>
            <a:endParaRPr lang="en-VN" sz="2667" b="1" dirty="0">
              <a:solidFill>
                <a:srgbClr val="92D050"/>
              </a:solidFill>
              <a:latin typeface="Tahoma" panose="020B0604030504040204" pitchFamily="34" charset="0"/>
              <a:ea typeface="Tahoma" panose="020B0604030504040204" pitchFamily="34" charset="0"/>
              <a:cs typeface="Tahoma" panose="020B0604030504040204" pitchFamily="34" charset="0"/>
            </a:endParaRPr>
          </a:p>
        </p:txBody>
      </p:sp>
      <p:sp>
        <p:nvSpPr>
          <p:cNvPr id="31" name="Subtitle 5">
            <a:extLst>
              <a:ext uri="{FF2B5EF4-FFF2-40B4-BE49-F238E27FC236}">
                <a16:creationId xmlns:a16="http://schemas.microsoft.com/office/drawing/2014/main" id="{78B2A332-2820-4C4B-B9AE-F6C79AB852C7}"/>
              </a:ext>
            </a:extLst>
          </p:cNvPr>
          <p:cNvSpPr txBox="1">
            <a:spLocks/>
          </p:cNvSpPr>
          <p:nvPr/>
        </p:nvSpPr>
        <p:spPr>
          <a:xfrm flipH="1">
            <a:off x="5915891" y="4849400"/>
            <a:ext cx="2124655" cy="390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1pPr>
            <a:lvl2pPr marL="914400" marR="0" lvl="1"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2pPr>
            <a:lvl3pPr marL="1371600" marR="0" lvl="2"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3pPr>
            <a:lvl4pPr marL="1828800" marR="0" lvl="3"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4pPr>
            <a:lvl5pPr marL="2286000" marR="0" lvl="4"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5pPr>
            <a:lvl6pPr marL="2743200" marR="0" lvl="5"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6pPr>
            <a:lvl7pPr marL="3200400" marR="0" lvl="6"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7pPr>
            <a:lvl8pPr marL="3657600" marR="0" lvl="7"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8pPr>
            <a:lvl9pPr marL="4114800" marR="0" lvl="8"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9pPr>
          </a:lstStyle>
          <a:p>
            <a:r>
              <a:rPr lang="en-US" sz="2667" b="1" dirty="0">
                <a:solidFill>
                  <a:srgbClr val="C00000"/>
                </a:solidFill>
                <a:latin typeface="Tahoma" panose="020B0604030504040204" pitchFamily="34" charset="0"/>
                <a:ea typeface="Tahoma" panose="020B0604030504040204" pitchFamily="34" charset="0"/>
                <a:cs typeface="Tahoma" panose="020B0604030504040204" pitchFamily="34" charset="0"/>
              </a:rPr>
              <a:t>NO MASK</a:t>
            </a:r>
            <a:endParaRPr lang="en-VN" sz="2667"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142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additive="base">
                                        <p:cTn id="1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arn(inVertical)">
                                      <p:cBhvr>
                                        <p:cTn id="23" dur="500"/>
                                        <p:tgtEl>
                                          <p:spTgt spid="2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barn(inVertical)">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inVertical)">
                                      <p:cBhvr>
                                        <p:cTn id="36" dur="500"/>
                                        <p:tgtEl>
                                          <p:spTgt spid="2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arn(inVertical)">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P spid="20" grpId="0"/>
      <p:bldP spid="21" grpId="0"/>
      <p:bldP spid="22"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78CF9C2-5EC0-3F49-BD97-21206E2DEF47}"/>
              </a:ext>
            </a:extLst>
          </p:cNvPr>
          <p:cNvPicPr>
            <a:picLocks noChangeAspect="1"/>
          </p:cNvPicPr>
          <p:nvPr/>
        </p:nvPicPr>
        <p:blipFill>
          <a:blip r:embed="rId2"/>
          <a:stretch>
            <a:fillRect/>
          </a:stretch>
        </p:blipFill>
        <p:spPr>
          <a:xfrm>
            <a:off x="867187" y="205237"/>
            <a:ext cx="10772172" cy="2345489"/>
          </a:xfrm>
          <a:prstGeom prst="rect">
            <a:avLst/>
          </a:prstGeom>
        </p:spPr>
      </p:pic>
      <p:pic>
        <p:nvPicPr>
          <p:cNvPr id="16" name="Picture 15">
            <a:extLst>
              <a:ext uri="{FF2B5EF4-FFF2-40B4-BE49-F238E27FC236}">
                <a16:creationId xmlns:a16="http://schemas.microsoft.com/office/drawing/2014/main" id="{770BEDD4-4685-5742-8C1B-C5B6D2553AD2}"/>
              </a:ext>
            </a:extLst>
          </p:cNvPr>
          <p:cNvPicPr>
            <a:picLocks noChangeAspect="1"/>
          </p:cNvPicPr>
          <p:nvPr/>
        </p:nvPicPr>
        <p:blipFill>
          <a:blip r:embed="rId3"/>
          <a:stretch>
            <a:fillRect/>
          </a:stretch>
        </p:blipFill>
        <p:spPr>
          <a:xfrm>
            <a:off x="2456338" y="2550725"/>
            <a:ext cx="7279324" cy="4102040"/>
          </a:xfrm>
          <a:prstGeom prst="rect">
            <a:avLst/>
          </a:prstGeom>
        </p:spPr>
      </p:pic>
    </p:spTree>
    <p:extLst>
      <p:ext uri="{BB962C8B-B14F-4D97-AF65-F5344CB8AC3E}">
        <p14:creationId xmlns:p14="http://schemas.microsoft.com/office/powerpoint/2010/main" val="291465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ne4SotRc7YnAtihqdpyvg"/>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Maxpoint Ultimate Light">
      <a:dk1>
        <a:srgbClr val="3F3F3F"/>
      </a:dk1>
      <a:lt1>
        <a:sysClr val="window" lastClr="FFFFFF"/>
      </a:lt1>
      <a:dk2>
        <a:srgbClr val="313C41"/>
      </a:dk2>
      <a:lt2>
        <a:srgbClr val="FFFFFF"/>
      </a:lt2>
      <a:accent1>
        <a:srgbClr val="7FBC41"/>
      </a:accent1>
      <a:accent2>
        <a:srgbClr val="31A8DF"/>
      </a:accent2>
      <a:accent3>
        <a:srgbClr val="EC5724"/>
      </a:accent3>
      <a:accent4>
        <a:srgbClr val="FDB817"/>
      </a:accent4>
      <a:accent5>
        <a:srgbClr val="7B67AD"/>
      </a:accent5>
      <a:accent6>
        <a:srgbClr val="BB2326"/>
      </a:accent6>
      <a:hlink>
        <a:srgbClr val="0563C1"/>
      </a:hlink>
      <a:folHlink>
        <a:srgbClr val="954F72"/>
      </a:folHlink>
    </a:clrScheme>
    <a:fontScheme name="Custom 19">
      <a:majorFont>
        <a:latin typeface="Hind"/>
        <a:ea typeface=""/>
        <a:cs typeface=""/>
      </a:majorFont>
      <a:minorFont>
        <a:latin typeface="Hi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7.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4728</TotalTime>
  <Words>903</Words>
  <Application>Microsoft Office PowerPoint</Application>
  <PresentationFormat>Widescreen</PresentationFormat>
  <Paragraphs>134</Paragraphs>
  <Slides>27</Slides>
  <Notes>3</Notes>
  <HiddenSlides>0</HiddenSlides>
  <MMClips>1</MMClips>
  <ScaleCrop>false</ScaleCrop>
  <HeadingPairs>
    <vt:vector size="8" baseType="variant">
      <vt:variant>
        <vt:lpstr>Fonts Used</vt:lpstr>
      </vt:variant>
      <vt:variant>
        <vt:i4>17</vt:i4>
      </vt:variant>
      <vt:variant>
        <vt:lpstr>Theme</vt:lpstr>
      </vt:variant>
      <vt:variant>
        <vt:i4>5</vt:i4>
      </vt:variant>
      <vt:variant>
        <vt:lpstr>Embedded OLE Servers</vt:lpstr>
      </vt:variant>
      <vt:variant>
        <vt:i4>1</vt:i4>
      </vt:variant>
      <vt:variant>
        <vt:lpstr>Slide Titles</vt:lpstr>
      </vt:variant>
      <vt:variant>
        <vt:i4>27</vt:i4>
      </vt:variant>
    </vt:vector>
  </HeadingPairs>
  <TitlesOfParts>
    <vt:vector size="50" baseType="lpstr">
      <vt:lpstr>Arial</vt:lpstr>
      <vt:lpstr>Arial Hebrew Scholar</vt:lpstr>
      <vt:lpstr>Arial Rounded MT Bold</vt:lpstr>
      <vt:lpstr>Calibri</vt:lpstr>
      <vt:lpstr>Calibri Light</vt:lpstr>
      <vt:lpstr>FZ SlugHalf</vt:lpstr>
      <vt:lpstr>Hind</vt:lpstr>
      <vt:lpstr>Lato</vt:lpstr>
      <vt:lpstr>Oswald Regular</vt:lpstr>
      <vt:lpstr>Poppins Light</vt:lpstr>
      <vt:lpstr>Segeo</vt:lpstr>
      <vt:lpstr>Segoe UI Black</vt:lpstr>
      <vt:lpstr>Segoe UI Historic</vt:lpstr>
      <vt:lpstr>Segoe UI Light</vt:lpstr>
      <vt:lpstr>Segoe UI Semibold</vt:lpstr>
      <vt:lpstr>Tahoma</vt:lpstr>
      <vt:lpstr>Tw Cen MT</vt:lpstr>
      <vt:lpstr>Level up! PowerPoint</vt:lpstr>
      <vt:lpstr>Office Theme</vt:lpstr>
      <vt:lpstr>1_Office Theme</vt:lpstr>
      <vt:lpstr>2_Office Theme</vt:lpstr>
      <vt:lpstr>3_Office Theme</vt:lpstr>
      <vt:lpstr>think-cell Slide</vt:lpstr>
      <vt:lpstr>PowerPoint Presentation</vt:lpstr>
      <vt:lpstr>PowerPoint Presentation</vt:lpstr>
      <vt:lpstr>I. MỤC ĐÍCH CỦA ĐỒ ÁN</vt:lpstr>
      <vt:lpstr>PowerPoint Presentation</vt:lpstr>
      <vt:lpstr>Cấu trúc của hệ thống</vt:lpstr>
      <vt:lpstr>Kiến trúc phần mềm</vt:lpstr>
      <vt:lpstr>TÓM TẮT QUÁ TRÌNH BUILD MODEL</vt:lpstr>
      <vt:lpstr>3988</vt:lpstr>
      <vt:lpstr>PowerPoint Presentation</vt:lpstr>
      <vt:lpstr>PowerPoint Presentation</vt:lpstr>
      <vt:lpstr>PowerPoint Presentation</vt:lpstr>
      <vt:lpstr>Cấu trúc của hệ thống BackEnd và FrontEnd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Vogel, Miriam</dc:creator>
  <cp:keywords/>
  <cp:lastModifiedBy>Lê Thanh Phong</cp:lastModifiedBy>
  <cp:revision>224</cp:revision>
  <dcterms:created xsi:type="dcterms:W3CDTF">2020-03-23T07:03:59Z</dcterms:created>
  <dcterms:modified xsi:type="dcterms:W3CDTF">2021-12-21T16:40:40Z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msoLanguageIDEnglishUK</vt:lpwstr>
  </property>
</Properties>
</file>